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20"/>
  </p:notesMasterIdLst>
  <p:sldIdLst>
    <p:sldId id="256" r:id="rId5"/>
    <p:sldId id="257" r:id="rId6"/>
    <p:sldId id="258" r:id="rId7"/>
    <p:sldId id="259" r:id="rId8"/>
    <p:sldId id="260" r:id="rId9"/>
    <p:sldId id="261" r:id="rId10"/>
    <p:sldId id="262" r:id="rId11"/>
    <p:sldId id="264" r:id="rId12"/>
    <p:sldId id="265" r:id="rId13"/>
    <p:sldId id="266" r:id="rId14"/>
    <p:sldId id="267" r:id="rId15"/>
    <p:sldId id="268" r:id="rId16"/>
    <p:sldId id="269" r:id="rId17"/>
    <p:sldId id="270" r:id="rId18"/>
    <p:sldId id="263"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Malgun Gothic" panose="020B0503020000020004" pitchFamily="34" charset="-127"/>
      <p:regular r:id="rId25"/>
      <p:bold r:id="rId26"/>
    </p:embeddedFont>
    <p:embeddedFont>
      <p:font typeface="Malgun Gothic Semilight" panose="020B0502040204020203" pitchFamily="34" charset="-128"/>
      <p:regular r:id="rId27"/>
    </p:embeddedFont>
    <p:embeddedFont>
      <p:font typeface="Nunito"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EC929A9-F2E4-81B7-7229-C7D8AA3149B1}" name="Ryan, Jolanta H" initials="RH" userId="S::jryan@nps.gov::c047e583-711e-4c6b-892b-9181bf0e8a4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F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608" autoAdjust="0"/>
    <p:restoredTop sz="86467" autoAdjust="0"/>
  </p:normalViewPr>
  <p:slideViewPr>
    <p:cSldViewPr snapToGrid="0">
      <p:cViewPr varScale="1">
        <p:scale>
          <a:sx n="105" d="100"/>
          <a:sy n="105" d="100"/>
        </p:scale>
        <p:origin x="126" y="47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tableStyles" Target="tableStyles.xml"/><Relationship Id="rId8" Type="http://schemas.openxmlformats.org/officeDocument/2006/relationships/slide" Target="slides/slide4.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EC6643FE-A6FA-4AAF-B07E-6927645D49B7}" authorId="{CEC929A9-F2E4-81B7-7229-C7D8AA3149B1}" status="resolved" created="2023-04-04T19:48:10.907" complete="100000">
    <pc:sldMkLst xmlns:pc="http://schemas.microsoft.com/office/powerpoint/2013/main/command">
      <pc:docMk/>
      <pc:sldMk cId="0" sldId="256"/>
    </pc:sldMkLst>
    <p188:txBody>
      <a:bodyPr/>
      <a:lstStyle/>
      <a:p>
        <a:r>
          <a:rPr lang="en-US"/>
          <a:t>Grace looks great! The only thing I wonder if you can check if all the font is the same font style? Looks like it changes here and there but not certain.  Thank you!</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6"/>
        <p:cNvGrpSpPr/>
        <p:nvPr/>
      </p:nvGrpSpPr>
      <p:grpSpPr>
        <a:xfrm>
          <a:off x="0" y="0"/>
          <a:ext cx="0" cy="0"/>
          <a:chOff x="0" y="0"/>
          <a:chExt cx="0" cy="0"/>
        </a:xfrm>
      </p:grpSpPr>
      <p:sp>
        <p:nvSpPr>
          <p:cNvPr id="757" name="Google Shape;757;g1073adb8a7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8" name="Google Shape;758;g1073adb8a7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4052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2887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710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256872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93237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4"/>
        <p:cNvGrpSpPr/>
        <p:nvPr/>
      </p:nvGrpSpPr>
      <p:grpSpPr>
        <a:xfrm>
          <a:off x="0" y="0"/>
          <a:ext cx="0" cy="0"/>
          <a:chOff x="0" y="0"/>
          <a:chExt cx="0" cy="0"/>
        </a:xfrm>
      </p:grpSpPr>
      <p:sp>
        <p:nvSpPr>
          <p:cNvPr id="985" name="Google Shape;985;g1073adb8a79_0_3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6" name="Google Shape;986;g1073adb8a79_0_3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1"/>
        <p:cNvGrpSpPr/>
        <p:nvPr/>
      </p:nvGrpSpPr>
      <p:grpSpPr>
        <a:xfrm>
          <a:off x="0" y="0"/>
          <a:ext cx="0" cy="0"/>
          <a:chOff x="0" y="0"/>
          <a:chExt cx="0" cy="0"/>
        </a:xfrm>
      </p:grpSpPr>
      <p:sp>
        <p:nvSpPr>
          <p:cNvPr id="762" name="Google Shape;762;g1073adb8a79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3" name="Google Shape;763;g1073adb8a79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g1073adb8a79_0_1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93" name="Google Shape;793;g1073adb8a79_0_1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1073adb8a79_0_2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4" name="Google Shape;824;g1073adb8a79_0_2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073adb8a79_0_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Tell students that they need to inform their selected interviewees about their project and </a:t>
            </a:r>
            <a:endParaRPr dirty="0"/>
          </a:p>
        </p:txBody>
      </p:sp>
      <p:sp>
        <p:nvSpPr>
          <p:cNvPr id="848" name="Google Shape;848;g1073adb8a79_0_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8"/>
        <p:cNvGrpSpPr/>
        <p:nvPr/>
      </p:nvGrpSpPr>
      <p:grpSpPr>
        <a:xfrm>
          <a:off x="0" y="0"/>
          <a:ext cx="0" cy="0"/>
          <a:chOff x="0" y="0"/>
          <a:chExt cx="0" cy="0"/>
        </a:xfrm>
      </p:grpSpPr>
      <p:sp>
        <p:nvSpPr>
          <p:cNvPr id="909" name="Google Shape;909;g1073adb8a79_0_2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10" name="Google Shape;910;g1073adb8a79_0_2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6785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8"/>
        <p:cNvGrpSpPr/>
        <p:nvPr/>
      </p:nvGrpSpPr>
      <p:grpSpPr>
        <a:xfrm>
          <a:off x="0" y="0"/>
          <a:ext cx="0" cy="0"/>
          <a:chOff x="0" y="0"/>
          <a:chExt cx="0" cy="0"/>
        </a:xfrm>
      </p:grpSpPr>
      <p:sp>
        <p:nvSpPr>
          <p:cNvPr id="949" name="Google Shape;949;g1073adb8a79_0_3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50" name="Google Shape;950;g1073adb8a79_0_3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38521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chemeClr val="dk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3313288" y="587428"/>
            <a:ext cx="3931022" cy="3968649"/>
            <a:chOff x="6626575" y="1174856"/>
            <a:chExt cx="7862043" cy="7937298"/>
          </a:xfrm>
        </p:grpSpPr>
        <p:sp>
          <p:nvSpPr>
            <p:cNvPr id="10" name="Google Shape;10;p2"/>
            <p:cNvSpPr/>
            <p:nvPr/>
          </p:nvSpPr>
          <p:spPr>
            <a:xfrm>
              <a:off x="6636954" y="1174856"/>
              <a:ext cx="7840848" cy="7937298"/>
            </a:xfrm>
            <a:custGeom>
              <a:avLst/>
              <a:gdLst/>
              <a:ahLst/>
              <a:cxnLst/>
              <a:rect l="l" t="t" r="r" b="b"/>
              <a:pathLst>
                <a:path w="7840848" h="7937298" extrusionOk="0">
                  <a:moveTo>
                    <a:pt x="2" y="7807818"/>
                  </a:moveTo>
                  <a:cubicBezTo>
                    <a:pt x="-395" y="7880159"/>
                    <a:pt x="58903" y="7938625"/>
                    <a:pt x="131294" y="7937276"/>
                  </a:cubicBezTo>
                  <a:cubicBezTo>
                    <a:pt x="7967245" y="7791023"/>
                    <a:pt x="7833808" y="7928291"/>
                    <a:pt x="7835063" y="7703618"/>
                  </a:cubicBezTo>
                  <a:cubicBezTo>
                    <a:pt x="7836874" y="7376522"/>
                    <a:pt x="7840847" y="130485"/>
                    <a:pt x="7840847" y="131548"/>
                  </a:cubicBezTo>
                  <a:cubicBezTo>
                    <a:pt x="7841244" y="59874"/>
                    <a:pt x="7782978" y="1678"/>
                    <a:pt x="7711254" y="2075"/>
                  </a:cubicBezTo>
                  <a:cubicBezTo>
                    <a:pt x="-120581" y="45206"/>
                    <a:pt x="7025" y="-91172"/>
                    <a:pt x="5770" y="135850"/>
                  </a:cubicBezTo>
                  <a:cubicBezTo>
                    <a:pt x="3958" y="467534"/>
                    <a:pt x="-14" y="7808866"/>
                    <a:pt x="2" y="78078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1" name="Google Shape;11;p2"/>
            <p:cNvGrpSpPr/>
            <p:nvPr/>
          </p:nvGrpSpPr>
          <p:grpSpPr>
            <a:xfrm>
              <a:off x="6626575" y="1709497"/>
              <a:ext cx="7862043" cy="6953680"/>
              <a:chOff x="6626575" y="1709497"/>
              <a:chExt cx="7862043" cy="6953680"/>
            </a:xfrm>
          </p:grpSpPr>
          <p:sp>
            <p:nvSpPr>
              <p:cNvPr id="12" name="Google Shape;12;p2"/>
              <p:cNvSpPr/>
              <p:nvPr/>
            </p:nvSpPr>
            <p:spPr>
              <a:xfrm>
                <a:off x="6630764" y="3558125"/>
                <a:ext cx="7853863" cy="72377"/>
              </a:xfrm>
              <a:custGeom>
                <a:avLst/>
                <a:gdLst/>
                <a:ahLst/>
                <a:cxnLst/>
                <a:rect l="l" t="t" r="r" b="b"/>
                <a:pathLst>
                  <a:path w="7853863" h="72377" extrusionOk="0">
                    <a:moveTo>
                      <a:pt x="7844542" y="29426"/>
                    </a:moveTo>
                    <a:cubicBezTo>
                      <a:pt x="7844240" y="-17864"/>
                      <a:pt x="8447028" y="-4355"/>
                      <a:pt x="9322" y="42951"/>
                    </a:cubicBezTo>
                    <a:cubicBezTo>
                      <a:pt x="9624" y="90241"/>
                      <a:pt x="-593179" y="76732"/>
                      <a:pt x="7844542" y="2942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 name="Google Shape;13;p2"/>
              <p:cNvSpPr/>
              <p:nvPr/>
            </p:nvSpPr>
            <p:spPr>
              <a:xfrm>
                <a:off x="6634789" y="4173722"/>
                <a:ext cx="7853829" cy="85569"/>
              </a:xfrm>
              <a:custGeom>
                <a:avLst/>
                <a:gdLst/>
                <a:ahLst/>
                <a:cxnLst/>
                <a:rect l="l" t="t" r="r" b="b"/>
                <a:pathLst>
                  <a:path w="7853829" h="85569" extrusionOk="0">
                    <a:moveTo>
                      <a:pt x="7844506" y="28700"/>
                    </a:moveTo>
                    <a:cubicBezTo>
                      <a:pt x="7844204" y="-18607"/>
                      <a:pt x="8447055" y="-6209"/>
                      <a:pt x="9318" y="56877"/>
                    </a:cubicBezTo>
                    <a:cubicBezTo>
                      <a:pt x="9635" y="104167"/>
                      <a:pt x="-593184" y="91785"/>
                      <a:pt x="7844506" y="2870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 name="Google Shape;14;p2"/>
              <p:cNvSpPr/>
              <p:nvPr/>
            </p:nvSpPr>
            <p:spPr>
              <a:xfrm>
                <a:off x="6632129" y="4789249"/>
                <a:ext cx="7854106" cy="98995"/>
              </a:xfrm>
              <a:custGeom>
                <a:avLst/>
                <a:gdLst/>
                <a:ahLst/>
                <a:cxnLst/>
                <a:rect l="l" t="t" r="r" b="b"/>
                <a:pathLst>
                  <a:path w="7854106" h="98995" extrusionOk="0">
                    <a:moveTo>
                      <a:pt x="7844592" y="28091"/>
                    </a:moveTo>
                    <a:cubicBezTo>
                      <a:pt x="7844894" y="-19215"/>
                      <a:pt x="8447554" y="-7960"/>
                      <a:pt x="9515" y="70905"/>
                    </a:cubicBezTo>
                    <a:cubicBezTo>
                      <a:pt x="9213" y="118211"/>
                      <a:pt x="-593448" y="106956"/>
                      <a:pt x="7844592" y="2809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5" name="Google Shape;15;p2"/>
              <p:cNvSpPr/>
              <p:nvPr/>
            </p:nvSpPr>
            <p:spPr>
              <a:xfrm>
                <a:off x="6631022" y="1709497"/>
                <a:ext cx="7853862" cy="36278"/>
              </a:xfrm>
              <a:custGeom>
                <a:avLst/>
                <a:gdLst/>
                <a:ahLst/>
                <a:cxnLst/>
                <a:rect l="l" t="t" r="r" b="b"/>
                <a:pathLst>
                  <a:path w="7853862" h="36278" extrusionOk="0">
                    <a:moveTo>
                      <a:pt x="9335" y="33347"/>
                    </a:moveTo>
                    <a:cubicBezTo>
                      <a:pt x="8447119" y="33347"/>
                      <a:pt x="7844269" y="50238"/>
                      <a:pt x="7844523" y="2931"/>
                    </a:cubicBezTo>
                    <a:cubicBezTo>
                      <a:pt x="-593246" y="2931"/>
                      <a:pt x="9605" y="-13959"/>
                      <a:pt x="9335" y="3334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6" name="Google Shape;16;p2"/>
              <p:cNvSpPr/>
              <p:nvPr/>
            </p:nvSpPr>
            <p:spPr>
              <a:xfrm>
                <a:off x="6626744" y="2942333"/>
                <a:ext cx="7853911" cy="59553"/>
              </a:xfrm>
              <a:custGeom>
                <a:avLst/>
                <a:gdLst/>
                <a:ahLst/>
                <a:cxnLst/>
                <a:rect l="l" t="t" r="r" b="b"/>
                <a:pathLst>
                  <a:path w="7853911" h="59553" extrusionOk="0">
                    <a:moveTo>
                      <a:pt x="7844590" y="30332"/>
                    </a:moveTo>
                    <a:cubicBezTo>
                      <a:pt x="7844288" y="-16958"/>
                      <a:pt x="8447091" y="-2322"/>
                      <a:pt x="9322" y="29221"/>
                    </a:cubicBezTo>
                    <a:cubicBezTo>
                      <a:pt x="9624" y="76511"/>
                      <a:pt x="-593179" y="61875"/>
                      <a:pt x="7844590" y="3033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7" name="Google Shape;17;p2"/>
              <p:cNvSpPr/>
              <p:nvPr/>
            </p:nvSpPr>
            <p:spPr>
              <a:xfrm>
                <a:off x="6627581" y="2326214"/>
                <a:ext cx="7853917" cy="47308"/>
              </a:xfrm>
              <a:custGeom>
                <a:avLst/>
                <a:gdLst/>
                <a:ahLst/>
                <a:cxnLst/>
                <a:rect l="l" t="t" r="r" b="b"/>
                <a:pathLst>
                  <a:path w="7853917" h="47308" extrusionOk="0">
                    <a:moveTo>
                      <a:pt x="7844421" y="31533"/>
                    </a:moveTo>
                    <a:cubicBezTo>
                      <a:pt x="7844675" y="-15757"/>
                      <a:pt x="8447287" y="-10"/>
                      <a:pt x="9503" y="15769"/>
                    </a:cubicBezTo>
                    <a:cubicBezTo>
                      <a:pt x="9233" y="63076"/>
                      <a:pt x="-593380" y="47312"/>
                      <a:pt x="7844421" y="3153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8" name="Google Shape;18;p2"/>
              <p:cNvSpPr/>
              <p:nvPr/>
            </p:nvSpPr>
            <p:spPr>
              <a:xfrm>
                <a:off x="6630606" y="6635368"/>
                <a:ext cx="7853655" cy="140133"/>
              </a:xfrm>
              <a:custGeom>
                <a:avLst/>
                <a:gdLst/>
                <a:ahLst/>
                <a:cxnLst/>
                <a:rect l="l" t="t" r="r" b="b"/>
                <a:pathLst>
                  <a:path w="7853655" h="140133" extrusionOk="0">
                    <a:moveTo>
                      <a:pt x="7844335" y="26695"/>
                    </a:moveTo>
                    <a:cubicBezTo>
                      <a:pt x="7844033" y="-20612"/>
                      <a:pt x="8446804" y="-12738"/>
                      <a:pt x="9321" y="113449"/>
                    </a:cubicBezTo>
                    <a:cubicBezTo>
                      <a:pt x="9623" y="160740"/>
                      <a:pt x="-593148" y="152866"/>
                      <a:pt x="7844335" y="2669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9" name="Google Shape;19;p2"/>
              <p:cNvSpPr/>
              <p:nvPr/>
            </p:nvSpPr>
            <p:spPr>
              <a:xfrm>
                <a:off x="6632765" y="7865824"/>
                <a:ext cx="7854236" cy="168038"/>
              </a:xfrm>
              <a:custGeom>
                <a:avLst/>
                <a:gdLst/>
                <a:ahLst/>
                <a:cxnLst/>
                <a:rect l="l" t="t" r="r" b="b"/>
                <a:pathLst>
                  <a:path w="7854236" h="168038" extrusionOk="0">
                    <a:moveTo>
                      <a:pt x="7844734" y="25996"/>
                    </a:moveTo>
                    <a:cubicBezTo>
                      <a:pt x="7845004" y="-21310"/>
                      <a:pt x="8447633" y="-15675"/>
                      <a:pt x="9498" y="142039"/>
                    </a:cubicBezTo>
                    <a:cubicBezTo>
                      <a:pt x="9244" y="189345"/>
                      <a:pt x="-593401" y="183726"/>
                      <a:pt x="7844734" y="2599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0" name="Google Shape;20;p2"/>
              <p:cNvSpPr/>
              <p:nvPr/>
            </p:nvSpPr>
            <p:spPr>
              <a:xfrm>
                <a:off x="6628101" y="5404711"/>
                <a:ext cx="7854142" cy="112592"/>
              </a:xfrm>
              <a:custGeom>
                <a:avLst/>
                <a:gdLst/>
                <a:ahLst/>
                <a:cxnLst/>
                <a:rect l="l" t="t" r="r" b="b"/>
                <a:pathLst>
                  <a:path w="7854142" h="112592" extrusionOk="0">
                    <a:moveTo>
                      <a:pt x="7844631" y="27563"/>
                    </a:moveTo>
                    <a:cubicBezTo>
                      <a:pt x="7844933" y="-19743"/>
                      <a:pt x="8447514" y="-9615"/>
                      <a:pt x="9507" y="85029"/>
                    </a:cubicBezTo>
                    <a:cubicBezTo>
                      <a:pt x="9221" y="132335"/>
                      <a:pt x="-593376" y="122208"/>
                      <a:pt x="7844631" y="2756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1" name="Google Shape;21;p2"/>
              <p:cNvSpPr/>
              <p:nvPr/>
            </p:nvSpPr>
            <p:spPr>
              <a:xfrm>
                <a:off x="6629331" y="8481087"/>
                <a:ext cx="7854256" cy="182090"/>
              </a:xfrm>
              <a:custGeom>
                <a:avLst/>
                <a:gdLst/>
                <a:ahLst/>
                <a:cxnLst/>
                <a:rect l="l" t="t" r="r" b="b"/>
                <a:pathLst>
                  <a:path w="7854256" h="182090" extrusionOk="0">
                    <a:moveTo>
                      <a:pt x="7844752" y="25699"/>
                    </a:moveTo>
                    <a:cubicBezTo>
                      <a:pt x="7845022" y="-21607"/>
                      <a:pt x="8447697" y="-17114"/>
                      <a:pt x="9500" y="156395"/>
                    </a:cubicBezTo>
                    <a:cubicBezTo>
                      <a:pt x="9246" y="203701"/>
                      <a:pt x="-593446" y="199193"/>
                      <a:pt x="7844752" y="2569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2" name="Google Shape;22;p2"/>
              <p:cNvSpPr/>
              <p:nvPr/>
            </p:nvSpPr>
            <p:spPr>
              <a:xfrm>
                <a:off x="6634639" y="7250576"/>
                <a:ext cx="7853614" cy="154036"/>
              </a:xfrm>
              <a:custGeom>
                <a:avLst/>
                <a:gdLst/>
                <a:ahLst/>
                <a:cxnLst/>
                <a:rect l="l" t="t" r="r" b="b"/>
                <a:pathLst>
                  <a:path w="7853614" h="154036" extrusionOk="0">
                    <a:moveTo>
                      <a:pt x="7844290" y="26326"/>
                    </a:moveTo>
                    <a:cubicBezTo>
                      <a:pt x="7843988" y="-20980"/>
                      <a:pt x="8446839" y="-14218"/>
                      <a:pt x="9325" y="127717"/>
                    </a:cubicBezTo>
                    <a:cubicBezTo>
                      <a:pt x="9627" y="175007"/>
                      <a:pt x="-593224" y="168261"/>
                      <a:pt x="7844290" y="2632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3" name="Google Shape;23;p2"/>
              <p:cNvSpPr/>
              <p:nvPr/>
            </p:nvSpPr>
            <p:spPr>
              <a:xfrm>
                <a:off x="6626575" y="6020109"/>
                <a:ext cx="7853699" cy="126304"/>
              </a:xfrm>
              <a:custGeom>
                <a:avLst/>
                <a:gdLst/>
                <a:ahLst/>
                <a:cxnLst/>
                <a:rect l="l" t="t" r="r" b="b"/>
                <a:pathLst>
                  <a:path w="7853699" h="126304" extrusionOk="0">
                    <a:moveTo>
                      <a:pt x="7844378" y="27099"/>
                    </a:moveTo>
                    <a:cubicBezTo>
                      <a:pt x="7844076" y="-20207"/>
                      <a:pt x="8446863" y="-11191"/>
                      <a:pt x="9317" y="99202"/>
                    </a:cubicBezTo>
                    <a:cubicBezTo>
                      <a:pt x="9634" y="146508"/>
                      <a:pt x="-593153" y="137507"/>
                      <a:pt x="7844378" y="2709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24" name="Google Shape;24;p2"/>
          <p:cNvGrpSpPr/>
          <p:nvPr/>
        </p:nvGrpSpPr>
        <p:grpSpPr>
          <a:xfrm>
            <a:off x="2066128" y="850684"/>
            <a:ext cx="5011929" cy="3442131"/>
            <a:chOff x="4132255" y="1701369"/>
            <a:chExt cx="10023857" cy="6884261"/>
          </a:xfrm>
        </p:grpSpPr>
        <p:sp>
          <p:nvSpPr>
            <p:cNvPr id="25" name="Google Shape;25;p2"/>
            <p:cNvSpPr/>
            <p:nvPr/>
          </p:nvSpPr>
          <p:spPr>
            <a:xfrm>
              <a:off x="4575588" y="2102542"/>
              <a:ext cx="9122749" cy="6103943"/>
            </a:xfrm>
            <a:custGeom>
              <a:avLst/>
              <a:gdLst/>
              <a:ahLst/>
              <a:cxnLst/>
              <a:rect l="l" t="t" r="r" b="b"/>
              <a:pathLst>
                <a:path w="9122749" h="6103943" extrusionOk="0">
                  <a:moveTo>
                    <a:pt x="9062085" y="3798047"/>
                  </a:moveTo>
                  <a:cubicBezTo>
                    <a:pt x="9095749" y="4505405"/>
                    <a:pt x="9102042" y="5266102"/>
                    <a:pt x="9122749" y="5968310"/>
                  </a:cubicBezTo>
                  <a:cubicBezTo>
                    <a:pt x="8601501" y="6018717"/>
                    <a:pt x="7613279" y="5991221"/>
                    <a:pt x="6106204" y="5991221"/>
                  </a:cubicBezTo>
                  <a:cubicBezTo>
                    <a:pt x="2955388" y="5991221"/>
                    <a:pt x="641684" y="6103944"/>
                    <a:pt x="196382" y="6103944"/>
                  </a:cubicBezTo>
                  <a:cubicBezTo>
                    <a:pt x="196382" y="5378371"/>
                    <a:pt x="-72806" y="815482"/>
                    <a:pt x="19140" y="214638"/>
                  </a:cubicBezTo>
                  <a:cubicBezTo>
                    <a:pt x="1558199" y="53573"/>
                    <a:pt x="6116654" y="269120"/>
                    <a:pt x="8849747" y="0"/>
                  </a:cubicBezTo>
                  <a:cubicBezTo>
                    <a:pt x="8970511" y="1446218"/>
                    <a:pt x="8943607" y="2522435"/>
                    <a:pt x="9062085" y="3798047"/>
                  </a:cubicBezTo>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6" name="Google Shape;26;p2"/>
            <p:cNvSpPr/>
            <p:nvPr/>
          </p:nvSpPr>
          <p:spPr>
            <a:xfrm>
              <a:off x="4132255" y="1701369"/>
              <a:ext cx="10023857" cy="6884261"/>
            </a:xfrm>
            <a:custGeom>
              <a:avLst/>
              <a:gdLst/>
              <a:ahLst/>
              <a:cxnLst/>
              <a:rect l="l" t="t" r="r" b="b"/>
              <a:pathLst>
                <a:path w="10023857" h="6884261" extrusionOk="0">
                  <a:moveTo>
                    <a:pt x="197470" y="6884261"/>
                  </a:moveTo>
                  <a:cubicBezTo>
                    <a:pt x="197470" y="5479955"/>
                    <a:pt x="-108907" y="1250154"/>
                    <a:pt x="41583" y="266930"/>
                  </a:cubicBezTo>
                  <a:cubicBezTo>
                    <a:pt x="2123287" y="49043"/>
                    <a:pt x="6320732" y="333845"/>
                    <a:pt x="9710968" y="0"/>
                  </a:cubicBezTo>
                  <a:cubicBezTo>
                    <a:pt x="9825881" y="1375586"/>
                    <a:pt x="9970973" y="4927796"/>
                    <a:pt x="10023858" y="6720085"/>
                  </a:cubicBezTo>
                  <a:cubicBezTo>
                    <a:pt x="9689723" y="6752400"/>
                    <a:pt x="9542703" y="6773962"/>
                    <a:pt x="8659384" y="6773962"/>
                  </a:cubicBezTo>
                  <a:cubicBezTo>
                    <a:pt x="1837618" y="6773975"/>
                    <a:pt x="1467988" y="6884261"/>
                    <a:pt x="197470" y="6884261"/>
                  </a:cubicBezTo>
                  <a:close/>
                  <a:moveTo>
                    <a:pt x="464525" y="692515"/>
                  </a:moveTo>
                  <a:cubicBezTo>
                    <a:pt x="430282" y="2087707"/>
                    <a:pt x="627145" y="5192413"/>
                    <a:pt x="659129" y="6414617"/>
                  </a:cubicBezTo>
                  <a:cubicBezTo>
                    <a:pt x="8514347" y="6206024"/>
                    <a:pt x="8326393" y="6355853"/>
                    <a:pt x="9546091" y="6293234"/>
                  </a:cubicBezTo>
                  <a:cubicBezTo>
                    <a:pt x="9449917" y="2533532"/>
                    <a:pt x="9485701" y="5143452"/>
                    <a:pt x="9377220" y="2291247"/>
                  </a:cubicBezTo>
                  <a:cubicBezTo>
                    <a:pt x="9355892" y="1730703"/>
                    <a:pt x="9333932" y="1153141"/>
                    <a:pt x="9285369" y="508086"/>
                  </a:cubicBezTo>
                  <a:cubicBezTo>
                    <a:pt x="6510889" y="746419"/>
                    <a:pt x="2156924" y="566327"/>
                    <a:pt x="464525" y="6925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7" name="Google Shape;27;p2"/>
            <p:cNvSpPr/>
            <p:nvPr/>
          </p:nvSpPr>
          <p:spPr>
            <a:xfrm>
              <a:off x="4325884" y="1907356"/>
              <a:ext cx="9627515" cy="6463071"/>
            </a:xfrm>
            <a:custGeom>
              <a:avLst/>
              <a:gdLst/>
              <a:ahLst/>
              <a:cxnLst/>
              <a:rect l="l" t="t" r="r" b="b"/>
              <a:pathLst>
                <a:path w="9627515" h="6463071" extrusionOk="0">
                  <a:moveTo>
                    <a:pt x="221384" y="6463072"/>
                  </a:moveTo>
                  <a:lnTo>
                    <a:pt x="206239" y="6463072"/>
                  </a:lnTo>
                  <a:lnTo>
                    <a:pt x="206239" y="6447926"/>
                  </a:lnTo>
                  <a:cubicBezTo>
                    <a:pt x="206239" y="4859728"/>
                    <a:pt x="129548" y="3551635"/>
                    <a:pt x="67934" y="2500546"/>
                  </a:cubicBezTo>
                  <a:cubicBezTo>
                    <a:pt x="29974" y="1853040"/>
                    <a:pt x="0" y="1341595"/>
                    <a:pt x="0" y="955704"/>
                  </a:cubicBezTo>
                  <a:cubicBezTo>
                    <a:pt x="0" y="897436"/>
                    <a:pt x="12006" y="836262"/>
                    <a:pt x="23613" y="777099"/>
                  </a:cubicBezTo>
                  <a:cubicBezTo>
                    <a:pt x="34642" y="720937"/>
                    <a:pt x="46028" y="662875"/>
                    <a:pt x="46620" y="608958"/>
                  </a:cubicBezTo>
                  <a:cubicBezTo>
                    <a:pt x="47474" y="530849"/>
                    <a:pt x="38387" y="451625"/>
                    <a:pt x="31089" y="387973"/>
                  </a:cubicBezTo>
                  <a:cubicBezTo>
                    <a:pt x="23888" y="325202"/>
                    <a:pt x="18202" y="275622"/>
                    <a:pt x="23007" y="244271"/>
                  </a:cubicBezTo>
                  <a:lnTo>
                    <a:pt x="24770" y="232719"/>
                  </a:lnTo>
                  <a:lnTo>
                    <a:pt x="36390" y="231494"/>
                  </a:lnTo>
                  <a:cubicBezTo>
                    <a:pt x="68278" y="228162"/>
                    <a:pt x="151633" y="227074"/>
                    <a:pt x="399094" y="223893"/>
                  </a:cubicBezTo>
                  <a:cubicBezTo>
                    <a:pt x="613594" y="221126"/>
                    <a:pt x="937733" y="216940"/>
                    <a:pt x="1448394" y="208500"/>
                  </a:cubicBezTo>
                  <a:cubicBezTo>
                    <a:pt x="1594009" y="206091"/>
                    <a:pt x="1758502" y="196480"/>
                    <a:pt x="1932632" y="186305"/>
                  </a:cubicBezTo>
                  <a:cubicBezTo>
                    <a:pt x="2198351" y="170774"/>
                    <a:pt x="2499510" y="153178"/>
                    <a:pt x="2844384" y="153178"/>
                  </a:cubicBezTo>
                  <a:cubicBezTo>
                    <a:pt x="3285555" y="153178"/>
                    <a:pt x="3702328" y="162527"/>
                    <a:pt x="4143568" y="172413"/>
                  </a:cubicBezTo>
                  <a:cubicBezTo>
                    <a:pt x="5509378" y="203007"/>
                    <a:pt x="6921698" y="234674"/>
                    <a:pt x="9304451" y="72"/>
                  </a:cubicBezTo>
                  <a:cubicBezTo>
                    <a:pt x="9308884" y="-341"/>
                    <a:pt x="9313207" y="1022"/>
                    <a:pt x="9316622" y="4010"/>
                  </a:cubicBezTo>
                  <a:cubicBezTo>
                    <a:pt x="9324608" y="10949"/>
                    <a:pt x="9331492" y="16939"/>
                    <a:pt x="9346788" y="311296"/>
                  </a:cubicBezTo>
                  <a:cubicBezTo>
                    <a:pt x="9356151" y="491333"/>
                    <a:pt x="9366574" y="739332"/>
                    <a:pt x="9378649" y="1026488"/>
                  </a:cubicBezTo>
                  <a:cubicBezTo>
                    <a:pt x="9391536" y="1333003"/>
                    <a:pt x="9406145" y="1680410"/>
                    <a:pt x="9422929" y="2026895"/>
                  </a:cubicBezTo>
                  <a:cubicBezTo>
                    <a:pt x="9453136" y="2650623"/>
                    <a:pt x="9505980" y="3269559"/>
                    <a:pt x="9540953" y="3679118"/>
                  </a:cubicBezTo>
                  <a:cubicBezTo>
                    <a:pt x="9553454" y="3825560"/>
                    <a:pt x="9563327" y="3941216"/>
                    <a:pt x="9568531" y="4015345"/>
                  </a:cubicBezTo>
                  <a:cubicBezTo>
                    <a:pt x="9583952" y="4235049"/>
                    <a:pt x="9577825" y="4464860"/>
                    <a:pt x="9571904" y="4687111"/>
                  </a:cubicBezTo>
                  <a:cubicBezTo>
                    <a:pt x="9567815" y="4840493"/>
                    <a:pt x="9563588" y="4999092"/>
                    <a:pt x="9566300" y="5154952"/>
                  </a:cubicBezTo>
                  <a:cubicBezTo>
                    <a:pt x="9569921" y="5362251"/>
                    <a:pt x="9584310" y="5575746"/>
                    <a:pt x="9598216" y="5782191"/>
                  </a:cubicBezTo>
                  <a:cubicBezTo>
                    <a:pt x="9609947" y="5956308"/>
                    <a:pt x="9622090" y="6136331"/>
                    <a:pt x="9627102" y="6306262"/>
                  </a:cubicBezTo>
                  <a:lnTo>
                    <a:pt x="9627515" y="6320416"/>
                  </a:lnTo>
                  <a:lnTo>
                    <a:pt x="9613417" y="6321779"/>
                  </a:lnTo>
                  <a:cubicBezTo>
                    <a:pt x="9398049" y="6342625"/>
                    <a:pt x="9101612" y="6335754"/>
                    <a:pt x="8726310" y="6327066"/>
                  </a:cubicBezTo>
                  <a:cubicBezTo>
                    <a:pt x="8515087" y="6322178"/>
                    <a:pt x="8275680" y="6316630"/>
                    <a:pt x="8014147" y="6315322"/>
                  </a:cubicBezTo>
                  <a:cubicBezTo>
                    <a:pt x="7799813" y="6314179"/>
                    <a:pt x="7565734" y="6323170"/>
                    <a:pt x="7317846" y="6332615"/>
                  </a:cubicBezTo>
                  <a:cubicBezTo>
                    <a:pt x="7038551" y="6343258"/>
                    <a:pt x="6749743" y="6354259"/>
                    <a:pt x="6433053" y="6354259"/>
                  </a:cubicBezTo>
                  <a:cubicBezTo>
                    <a:pt x="5969811" y="6354259"/>
                    <a:pt x="5526630" y="6349316"/>
                    <a:pt x="5098029" y="6344525"/>
                  </a:cubicBezTo>
                  <a:cubicBezTo>
                    <a:pt x="4467073" y="6337489"/>
                    <a:pt x="3871130" y="6330839"/>
                    <a:pt x="3335686" y="6342102"/>
                  </a:cubicBezTo>
                  <a:cubicBezTo>
                    <a:pt x="2269369" y="6364517"/>
                    <a:pt x="1420154" y="6407681"/>
                    <a:pt x="858220" y="6436251"/>
                  </a:cubicBezTo>
                  <a:cubicBezTo>
                    <a:pt x="551829" y="6451823"/>
                    <a:pt x="330445" y="6463072"/>
                    <a:pt x="221384" y="6463072"/>
                  </a:cubicBezTo>
                  <a:close/>
                  <a:moveTo>
                    <a:pt x="51783" y="260655"/>
                  </a:moveTo>
                  <a:cubicBezTo>
                    <a:pt x="50255" y="289404"/>
                    <a:pt x="55377" y="333973"/>
                    <a:pt x="61174" y="384545"/>
                  </a:cubicBezTo>
                  <a:cubicBezTo>
                    <a:pt x="68567" y="449036"/>
                    <a:pt x="77778" y="529293"/>
                    <a:pt x="76911" y="609302"/>
                  </a:cubicBezTo>
                  <a:cubicBezTo>
                    <a:pt x="76291" y="666001"/>
                    <a:pt x="64629" y="725453"/>
                    <a:pt x="53339" y="782950"/>
                  </a:cubicBezTo>
                  <a:cubicBezTo>
                    <a:pt x="42008" y="840696"/>
                    <a:pt x="30291" y="900396"/>
                    <a:pt x="30291" y="955718"/>
                  </a:cubicBezTo>
                  <a:cubicBezTo>
                    <a:pt x="30291" y="1340727"/>
                    <a:pt x="60251" y="1851773"/>
                    <a:pt x="98183" y="2498784"/>
                  </a:cubicBezTo>
                  <a:cubicBezTo>
                    <a:pt x="159632" y="3546926"/>
                    <a:pt x="236048" y="4850461"/>
                    <a:pt x="236529" y="6432726"/>
                  </a:cubicBezTo>
                  <a:cubicBezTo>
                    <a:pt x="349541" y="6431776"/>
                    <a:pt x="564372" y="6420857"/>
                    <a:pt x="856719" y="6406001"/>
                  </a:cubicBezTo>
                  <a:cubicBezTo>
                    <a:pt x="1418832" y="6377432"/>
                    <a:pt x="2268323" y="6334254"/>
                    <a:pt x="3335094" y="6311811"/>
                  </a:cubicBezTo>
                  <a:cubicBezTo>
                    <a:pt x="3871006" y="6300548"/>
                    <a:pt x="4467211" y="6307199"/>
                    <a:pt x="5098401" y="6314248"/>
                  </a:cubicBezTo>
                  <a:cubicBezTo>
                    <a:pt x="5526919" y="6319025"/>
                    <a:pt x="5970031" y="6323968"/>
                    <a:pt x="6433094" y="6323968"/>
                  </a:cubicBezTo>
                  <a:cubicBezTo>
                    <a:pt x="6749192" y="6323968"/>
                    <a:pt x="7037712" y="6312981"/>
                    <a:pt x="7316731" y="6302352"/>
                  </a:cubicBezTo>
                  <a:cubicBezTo>
                    <a:pt x="7564949" y="6292893"/>
                    <a:pt x="7799427" y="6283943"/>
                    <a:pt x="8014340" y="6285045"/>
                  </a:cubicBezTo>
                  <a:cubicBezTo>
                    <a:pt x="8276163" y="6286353"/>
                    <a:pt x="8515707" y="6291901"/>
                    <a:pt x="8727054" y="6296789"/>
                  </a:cubicBezTo>
                  <a:cubicBezTo>
                    <a:pt x="9093159" y="6305257"/>
                    <a:pt x="9384032" y="6311990"/>
                    <a:pt x="9596439" y="6292948"/>
                  </a:cubicBezTo>
                  <a:cubicBezTo>
                    <a:pt x="9591235" y="6128208"/>
                    <a:pt x="9579958" y="5960975"/>
                    <a:pt x="9568049" y="5784229"/>
                  </a:cubicBezTo>
                  <a:cubicBezTo>
                    <a:pt x="9554101" y="5577398"/>
                    <a:pt x="9539686" y="5363531"/>
                    <a:pt x="9536064" y="5155475"/>
                  </a:cubicBezTo>
                  <a:cubicBezTo>
                    <a:pt x="9533338" y="4998968"/>
                    <a:pt x="9537565" y="4840011"/>
                    <a:pt x="9541668" y="4686299"/>
                  </a:cubicBezTo>
                  <a:cubicBezTo>
                    <a:pt x="9547575" y="4464777"/>
                    <a:pt x="9553674" y="4235710"/>
                    <a:pt x="9538364" y="4017452"/>
                  </a:cubicBezTo>
                  <a:cubicBezTo>
                    <a:pt x="9533174" y="3943556"/>
                    <a:pt x="9523315" y="3827997"/>
                    <a:pt x="9510813" y="3681679"/>
                  </a:cubicBezTo>
                  <a:cubicBezTo>
                    <a:pt x="9475827" y="3271900"/>
                    <a:pt x="9422942" y="2652633"/>
                    <a:pt x="9392720" y="2028355"/>
                  </a:cubicBezTo>
                  <a:cubicBezTo>
                    <a:pt x="9375936" y="1681773"/>
                    <a:pt x="9361328" y="1334311"/>
                    <a:pt x="9348427" y="1027755"/>
                  </a:cubicBezTo>
                  <a:cubicBezTo>
                    <a:pt x="9327595" y="532432"/>
                    <a:pt x="9309476" y="101285"/>
                    <a:pt x="9296079" y="31313"/>
                  </a:cubicBezTo>
                  <a:cubicBezTo>
                    <a:pt x="6918352" y="264910"/>
                    <a:pt x="5507437" y="233284"/>
                    <a:pt x="4142894" y="202704"/>
                  </a:cubicBezTo>
                  <a:cubicBezTo>
                    <a:pt x="3701832" y="192818"/>
                    <a:pt x="3285225" y="183483"/>
                    <a:pt x="2844398" y="183483"/>
                  </a:cubicBezTo>
                  <a:cubicBezTo>
                    <a:pt x="2500405" y="183483"/>
                    <a:pt x="2199714" y="201051"/>
                    <a:pt x="1934409" y="216569"/>
                  </a:cubicBezTo>
                  <a:cubicBezTo>
                    <a:pt x="1759934" y="226757"/>
                    <a:pt x="1595152" y="236395"/>
                    <a:pt x="1448903" y="238818"/>
                  </a:cubicBezTo>
                  <a:cubicBezTo>
                    <a:pt x="938173" y="247259"/>
                    <a:pt x="613994" y="251430"/>
                    <a:pt x="399480" y="254212"/>
                  </a:cubicBezTo>
                  <a:cubicBezTo>
                    <a:pt x="185958" y="256952"/>
                    <a:pt x="91451" y="258177"/>
                    <a:pt x="51783" y="26065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28" name="Google Shape;28;p2"/>
          <p:cNvGrpSpPr/>
          <p:nvPr/>
        </p:nvGrpSpPr>
        <p:grpSpPr>
          <a:xfrm>
            <a:off x="6540201" y="1793051"/>
            <a:ext cx="1005011" cy="360189"/>
            <a:chOff x="6540201" y="1793051"/>
            <a:chExt cx="1005011" cy="360189"/>
          </a:xfrm>
        </p:grpSpPr>
        <p:sp>
          <p:nvSpPr>
            <p:cNvPr id="29" name="Google Shape;29;p2"/>
            <p:cNvSpPr/>
            <p:nvPr/>
          </p:nvSpPr>
          <p:spPr>
            <a:xfrm rot="-85926">
              <a:off x="6544235" y="1805457"/>
              <a:ext cx="996942" cy="335307"/>
            </a:xfrm>
            <a:custGeom>
              <a:avLst/>
              <a:gdLst/>
              <a:ahLst/>
              <a:cxnLst/>
              <a:rect l="l" t="t" r="r" b="b"/>
              <a:pathLst>
                <a:path w="1993262" h="670405" extrusionOk="0">
                  <a:moveTo>
                    <a:pt x="1912298" y="549926"/>
                  </a:moveTo>
                  <a:cubicBezTo>
                    <a:pt x="1998355" y="500459"/>
                    <a:pt x="1990079" y="507260"/>
                    <a:pt x="1965267" y="470839"/>
                  </a:cubicBezTo>
                  <a:cubicBezTo>
                    <a:pt x="1944489" y="442109"/>
                    <a:pt x="1919669" y="416995"/>
                    <a:pt x="1894654" y="392040"/>
                  </a:cubicBezTo>
                  <a:cubicBezTo>
                    <a:pt x="1995377" y="318888"/>
                    <a:pt x="1983765" y="345990"/>
                    <a:pt x="1900111" y="227542"/>
                  </a:cubicBezTo>
                  <a:cubicBezTo>
                    <a:pt x="1947802" y="199458"/>
                    <a:pt x="1983900" y="186771"/>
                    <a:pt x="1964079" y="164897"/>
                  </a:cubicBezTo>
                  <a:cubicBezTo>
                    <a:pt x="1910217" y="87359"/>
                    <a:pt x="1929181" y="110654"/>
                    <a:pt x="1938175" y="80060"/>
                  </a:cubicBezTo>
                  <a:cubicBezTo>
                    <a:pt x="1942576" y="70626"/>
                    <a:pt x="1947651" y="62249"/>
                    <a:pt x="1952885" y="53118"/>
                  </a:cubicBezTo>
                  <a:cubicBezTo>
                    <a:pt x="1963314" y="37741"/>
                    <a:pt x="1974484" y="575"/>
                    <a:pt x="1945837" y="0"/>
                  </a:cubicBezTo>
                  <a:cubicBezTo>
                    <a:pt x="1660848" y="15700"/>
                    <a:pt x="231292" y="50680"/>
                    <a:pt x="231025" y="50672"/>
                  </a:cubicBezTo>
                  <a:cubicBezTo>
                    <a:pt x="181556" y="53445"/>
                    <a:pt x="79931" y="31308"/>
                    <a:pt x="42972" y="63889"/>
                  </a:cubicBezTo>
                  <a:cubicBezTo>
                    <a:pt x="31124" y="74453"/>
                    <a:pt x="39635" y="86956"/>
                    <a:pt x="53728" y="120787"/>
                  </a:cubicBezTo>
                  <a:cubicBezTo>
                    <a:pt x="63307" y="149916"/>
                    <a:pt x="50423" y="143143"/>
                    <a:pt x="19834" y="155894"/>
                  </a:cubicBezTo>
                  <a:cubicBezTo>
                    <a:pt x="-24887" y="171023"/>
                    <a:pt x="40987" y="203700"/>
                    <a:pt x="69722" y="249775"/>
                  </a:cubicBezTo>
                  <a:cubicBezTo>
                    <a:pt x="-6281" y="347007"/>
                    <a:pt x="-28941" y="305914"/>
                    <a:pt x="85078" y="423672"/>
                  </a:cubicBezTo>
                  <a:cubicBezTo>
                    <a:pt x="-15905" y="542243"/>
                    <a:pt x="-38389" y="489109"/>
                    <a:pt x="80322" y="570794"/>
                  </a:cubicBezTo>
                  <a:cubicBezTo>
                    <a:pt x="40839" y="624746"/>
                    <a:pt x="14225" y="657251"/>
                    <a:pt x="25563" y="670405"/>
                  </a:cubicBezTo>
                  <a:cubicBezTo>
                    <a:pt x="234509" y="601631"/>
                    <a:pt x="1464878" y="647362"/>
                    <a:pt x="1952403" y="648344"/>
                  </a:cubicBezTo>
                  <a:cubicBezTo>
                    <a:pt x="2033118" y="628713"/>
                    <a:pt x="1980635" y="597409"/>
                    <a:pt x="1912298" y="54992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0" name="Google Shape;30;p2"/>
            <p:cNvGrpSpPr/>
            <p:nvPr/>
          </p:nvGrpSpPr>
          <p:grpSpPr>
            <a:xfrm rot="-83194">
              <a:off x="6544750" y="1808211"/>
              <a:ext cx="962211" cy="333435"/>
              <a:chOff x="13088213" y="3615325"/>
              <a:chExt cx="1924244" cy="666809"/>
            </a:xfrm>
          </p:grpSpPr>
          <p:sp>
            <p:nvSpPr>
              <p:cNvPr id="31" name="Google Shape;31;p2"/>
              <p:cNvSpPr/>
              <p:nvPr/>
            </p:nvSpPr>
            <p:spPr>
              <a:xfrm>
                <a:off x="13327181" y="3658335"/>
                <a:ext cx="192562" cy="593665"/>
              </a:xfrm>
              <a:custGeom>
                <a:avLst/>
                <a:gdLst/>
                <a:ahLst/>
                <a:cxnLst/>
                <a:rect l="l" t="t" r="r" b="b"/>
                <a:pathLst>
                  <a:path w="192562" h="593665" extrusionOk="0">
                    <a:moveTo>
                      <a:pt x="191741" y="537973"/>
                    </a:moveTo>
                    <a:cubicBezTo>
                      <a:pt x="186722" y="533392"/>
                      <a:pt x="178131" y="521766"/>
                      <a:pt x="140550" y="488998"/>
                    </a:cubicBezTo>
                    <a:cubicBezTo>
                      <a:pt x="134945" y="484113"/>
                      <a:pt x="119980" y="476155"/>
                      <a:pt x="125123" y="463488"/>
                    </a:cubicBezTo>
                    <a:cubicBezTo>
                      <a:pt x="135217" y="438621"/>
                      <a:pt x="141898" y="439882"/>
                      <a:pt x="177677" y="387930"/>
                    </a:cubicBezTo>
                    <a:cubicBezTo>
                      <a:pt x="179212" y="385711"/>
                      <a:pt x="178610" y="388077"/>
                      <a:pt x="186459" y="380846"/>
                    </a:cubicBezTo>
                    <a:cubicBezTo>
                      <a:pt x="137122" y="339313"/>
                      <a:pt x="150441" y="338044"/>
                      <a:pt x="129755" y="328043"/>
                    </a:cubicBezTo>
                    <a:cubicBezTo>
                      <a:pt x="126410" y="326427"/>
                      <a:pt x="118202" y="314638"/>
                      <a:pt x="117516" y="306201"/>
                    </a:cubicBezTo>
                    <a:cubicBezTo>
                      <a:pt x="116643" y="295482"/>
                      <a:pt x="120642" y="295310"/>
                      <a:pt x="123508" y="291192"/>
                    </a:cubicBezTo>
                    <a:cubicBezTo>
                      <a:pt x="126040" y="279594"/>
                      <a:pt x="141069" y="265790"/>
                      <a:pt x="144382" y="256423"/>
                    </a:cubicBezTo>
                    <a:cubicBezTo>
                      <a:pt x="146243" y="251155"/>
                      <a:pt x="151784" y="251730"/>
                      <a:pt x="167503" y="232929"/>
                    </a:cubicBezTo>
                    <a:cubicBezTo>
                      <a:pt x="172004" y="227546"/>
                      <a:pt x="176226" y="221851"/>
                      <a:pt x="181014" y="216663"/>
                    </a:cubicBezTo>
                    <a:cubicBezTo>
                      <a:pt x="160854" y="197950"/>
                      <a:pt x="177199" y="219101"/>
                      <a:pt x="160156" y="196066"/>
                    </a:cubicBezTo>
                    <a:cubicBezTo>
                      <a:pt x="157174" y="192039"/>
                      <a:pt x="152438" y="189357"/>
                      <a:pt x="149098" y="185542"/>
                    </a:cubicBezTo>
                    <a:cubicBezTo>
                      <a:pt x="145928" y="181926"/>
                      <a:pt x="136664" y="161705"/>
                      <a:pt x="132932" y="159207"/>
                    </a:cubicBezTo>
                    <a:cubicBezTo>
                      <a:pt x="123580" y="152949"/>
                      <a:pt x="122041" y="145450"/>
                      <a:pt x="114594" y="137584"/>
                    </a:cubicBezTo>
                    <a:cubicBezTo>
                      <a:pt x="111417" y="134232"/>
                      <a:pt x="109121" y="129618"/>
                      <a:pt x="111369" y="124303"/>
                    </a:cubicBezTo>
                    <a:cubicBezTo>
                      <a:pt x="111740" y="123425"/>
                      <a:pt x="110600" y="112929"/>
                      <a:pt x="118613" y="109461"/>
                    </a:cubicBezTo>
                    <a:cubicBezTo>
                      <a:pt x="122081" y="107960"/>
                      <a:pt x="124840" y="104093"/>
                      <a:pt x="128894" y="98554"/>
                    </a:cubicBezTo>
                    <a:cubicBezTo>
                      <a:pt x="132872" y="93126"/>
                      <a:pt x="147431" y="87363"/>
                      <a:pt x="151434" y="81956"/>
                    </a:cubicBezTo>
                    <a:cubicBezTo>
                      <a:pt x="192902" y="25909"/>
                      <a:pt x="211865" y="56798"/>
                      <a:pt x="165630" y="13549"/>
                    </a:cubicBezTo>
                    <a:cubicBezTo>
                      <a:pt x="159666" y="7974"/>
                      <a:pt x="159638" y="5328"/>
                      <a:pt x="154739" y="0"/>
                    </a:cubicBezTo>
                    <a:cubicBezTo>
                      <a:pt x="96659" y="1465"/>
                      <a:pt x="51472" y="2590"/>
                      <a:pt x="23626" y="3276"/>
                    </a:cubicBezTo>
                    <a:cubicBezTo>
                      <a:pt x="40744" y="18122"/>
                      <a:pt x="65002" y="32889"/>
                      <a:pt x="65831" y="39833"/>
                    </a:cubicBezTo>
                    <a:cubicBezTo>
                      <a:pt x="59409" y="55525"/>
                      <a:pt x="34230" y="69624"/>
                      <a:pt x="15122" y="96646"/>
                    </a:cubicBezTo>
                    <a:cubicBezTo>
                      <a:pt x="30546" y="128565"/>
                      <a:pt x="42964" y="119705"/>
                      <a:pt x="51476" y="131183"/>
                    </a:cubicBezTo>
                    <a:cubicBezTo>
                      <a:pt x="74450" y="162172"/>
                      <a:pt x="88056" y="160647"/>
                      <a:pt x="55917" y="197052"/>
                    </a:cubicBezTo>
                    <a:cubicBezTo>
                      <a:pt x="-6680" y="267953"/>
                      <a:pt x="-1649" y="248466"/>
                      <a:pt x="18256" y="271437"/>
                    </a:cubicBezTo>
                    <a:cubicBezTo>
                      <a:pt x="19153" y="272471"/>
                      <a:pt x="19910" y="273756"/>
                      <a:pt x="21030" y="274434"/>
                    </a:cubicBezTo>
                    <a:cubicBezTo>
                      <a:pt x="34792" y="282795"/>
                      <a:pt x="50547" y="305076"/>
                      <a:pt x="54980" y="306884"/>
                    </a:cubicBezTo>
                    <a:cubicBezTo>
                      <a:pt x="56678" y="307578"/>
                      <a:pt x="58707" y="309079"/>
                      <a:pt x="59269" y="310679"/>
                    </a:cubicBezTo>
                    <a:cubicBezTo>
                      <a:pt x="61908" y="318162"/>
                      <a:pt x="76156" y="324236"/>
                      <a:pt x="78735" y="329552"/>
                    </a:cubicBezTo>
                    <a:cubicBezTo>
                      <a:pt x="89423" y="351593"/>
                      <a:pt x="81542" y="352994"/>
                      <a:pt x="75757" y="357583"/>
                    </a:cubicBezTo>
                    <a:cubicBezTo>
                      <a:pt x="75590" y="358138"/>
                      <a:pt x="62470" y="378391"/>
                      <a:pt x="54254" y="384406"/>
                    </a:cubicBezTo>
                    <a:cubicBezTo>
                      <a:pt x="36630" y="397308"/>
                      <a:pt x="2250" y="442089"/>
                      <a:pt x="2027" y="442353"/>
                    </a:cubicBezTo>
                    <a:cubicBezTo>
                      <a:pt x="-2689" y="447984"/>
                      <a:pt x="-1637" y="446770"/>
                      <a:pt x="32675" y="482177"/>
                    </a:cubicBezTo>
                    <a:cubicBezTo>
                      <a:pt x="34429" y="483981"/>
                      <a:pt x="33568" y="489173"/>
                      <a:pt x="65632" y="517520"/>
                    </a:cubicBezTo>
                    <a:cubicBezTo>
                      <a:pt x="66656" y="518426"/>
                      <a:pt x="67733" y="519488"/>
                      <a:pt x="68972" y="519899"/>
                    </a:cubicBezTo>
                    <a:cubicBezTo>
                      <a:pt x="100390" y="530327"/>
                      <a:pt x="86776" y="570135"/>
                      <a:pt x="52747" y="586131"/>
                    </a:cubicBezTo>
                    <a:cubicBezTo>
                      <a:pt x="49291" y="587755"/>
                      <a:pt x="50626" y="590237"/>
                      <a:pt x="46664" y="593665"/>
                    </a:cubicBezTo>
                    <a:cubicBezTo>
                      <a:pt x="76730" y="592245"/>
                      <a:pt x="108590" y="591051"/>
                      <a:pt x="141990" y="590058"/>
                    </a:cubicBezTo>
                    <a:cubicBezTo>
                      <a:pt x="149819" y="577111"/>
                      <a:pt x="191985" y="538197"/>
                      <a:pt x="191741" y="53797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 name="Google Shape;32;p2"/>
              <p:cNvSpPr/>
              <p:nvPr/>
            </p:nvSpPr>
            <p:spPr>
              <a:xfrm>
                <a:off x="14221338" y="3635802"/>
                <a:ext cx="167580" cy="613699"/>
              </a:xfrm>
              <a:custGeom>
                <a:avLst/>
                <a:gdLst/>
                <a:ahLst/>
                <a:cxnLst/>
                <a:rect l="l" t="t" r="r" b="b"/>
                <a:pathLst>
                  <a:path w="167580" h="613699" extrusionOk="0">
                    <a:moveTo>
                      <a:pt x="124343" y="602573"/>
                    </a:moveTo>
                    <a:cubicBezTo>
                      <a:pt x="151942" y="572905"/>
                      <a:pt x="140895" y="582295"/>
                      <a:pt x="166648" y="561140"/>
                    </a:cubicBezTo>
                    <a:cubicBezTo>
                      <a:pt x="159628" y="554982"/>
                      <a:pt x="156295" y="548792"/>
                      <a:pt x="131136" y="525973"/>
                    </a:cubicBezTo>
                    <a:cubicBezTo>
                      <a:pt x="103278" y="500711"/>
                      <a:pt x="94480" y="497829"/>
                      <a:pt x="99268" y="486024"/>
                    </a:cubicBezTo>
                    <a:cubicBezTo>
                      <a:pt x="108325" y="463696"/>
                      <a:pt x="118100" y="457993"/>
                      <a:pt x="139345" y="428441"/>
                    </a:cubicBezTo>
                    <a:cubicBezTo>
                      <a:pt x="162271" y="396506"/>
                      <a:pt x="144814" y="417925"/>
                      <a:pt x="160605" y="403378"/>
                    </a:cubicBezTo>
                    <a:cubicBezTo>
                      <a:pt x="155203" y="398833"/>
                      <a:pt x="128027" y="374656"/>
                      <a:pt x="124443" y="368869"/>
                    </a:cubicBezTo>
                    <a:cubicBezTo>
                      <a:pt x="115254" y="354047"/>
                      <a:pt x="102728" y="350643"/>
                      <a:pt x="101875" y="349402"/>
                    </a:cubicBezTo>
                    <a:cubicBezTo>
                      <a:pt x="94799" y="339102"/>
                      <a:pt x="85905" y="323988"/>
                      <a:pt x="95572" y="316134"/>
                    </a:cubicBezTo>
                    <a:cubicBezTo>
                      <a:pt x="99439" y="312994"/>
                      <a:pt x="97271" y="308304"/>
                      <a:pt x="102816" y="303990"/>
                    </a:cubicBezTo>
                    <a:cubicBezTo>
                      <a:pt x="106065" y="294440"/>
                      <a:pt x="115118" y="288574"/>
                      <a:pt x="118523" y="278956"/>
                    </a:cubicBezTo>
                    <a:cubicBezTo>
                      <a:pt x="119575" y="275975"/>
                      <a:pt x="123072" y="273648"/>
                      <a:pt x="125830" y="271525"/>
                    </a:cubicBezTo>
                    <a:cubicBezTo>
                      <a:pt x="137359" y="262657"/>
                      <a:pt x="146397" y="248689"/>
                      <a:pt x="155151" y="239195"/>
                    </a:cubicBezTo>
                    <a:cubicBezTo>
                      <a:pt x="134999" y="220490"/>
                      <a:pt x="151340" y="241633"/>
                      <a:pt x="134294" y="218598"/>
                    </a:cubicBezTo>
                    <a:cubicBezTo>
                      <a:pt x="131312" y="214571"/>
                      <a:pt x="126576" y="211890"/>
                      <a:pt x="123235" y="208074"/>
                    </a:cubicBezTo>
                    <a:cubicBezTo>
                      <a:pt x="120066" y="204459"/>
                      <a:pt x="110805" y="184237"/>
                      <a:pt x="107070" y="181739"/>
                    </a:cubicBezTo>
                    <a:cubicBezTo>
                      <a:pt x="97717" y="175481"/>
                      <a:pt x="96178" y="167982"/>
                      <a:pt x="88732" y="160116"/>
                    </a:cubicBezTo>
                    <a:cubicBezTo>
                      <a:pt x="85554" y="156764"/>
                      <a:pt x="83258" y="152151"/>
                      <a:pt x="85506" y="146835"/>
                    </a:cubicBezTo>
                    <a:cubicBezTo>
                      <a:pt x="86088" y="145458"/>
                      <a:pt x="85463" y="143610"/>
                      <a:pt x="85845" y="142098"/>
                    </a:cubicBezTo>
                    <a:cubicBezTo>
                      <a:pt x="88381" y="132173"/>
                      <a:pt x="90916" y="133961"/>
                      <a:pt x="96517" y="129467"/>
                    </a:cubicBezTo>
                    <a:cubicBezTo>
                      <a:pt x="111598" y="109716"/>
                      <a:pt x="120125" y="111839"/>
                      <a:pt x="125563" y="104492"/>
                    </a:cubicBezTo>
                    <a:cubicBezTo>
                      <a:pt x="145268" y="77857"/>
                      <a:pt x="147413" y="84438"/>
                      <a:pt x="167581" y="61650"/>
                    </a:cubicBezTo>
                    <a:cubicBezTo>
                      <a:pt x="165763" y="60050"/>
                      <a:pt x="137622" y="35151"/>
                      <a:pt x="134038" y="29369"/>
                    </a:cubicBezTo>
                    <a:cubicBezTo>
                      <a:pt x="121608" y="9315"/>
                      <a:pt x="114991" y="18573"/>
                      <a:pt x="104881" y="0"/>
                    </a:cubicBezTo>
                    <a:cubicBezTo>
                      <a:pt x="70669" y="978"/>
                      <a:pt x="36205" y="1952"/>
                      <a:pt x="1694" y="2917"/>
                    </a:cubicBezTo>
                    <a:cubicBezTo>
                      <a:pt x="7961" y="9355"/>
                      <a:pt x="19605" y="20549"/>
                      <a:pt x="40913" y="40188"/>
                    </a:cubicBezTo>
                    <a:cubicBezTo>
                      <a:pt x="68392" y="65546"/>
                      <a:pt x="84944" y="50117"/>
                      <a:pt x="21834" y="108555"/>
                    </a:cubicBezTo>
                    <a:cubicBezTo>
                      <a:pt x="20351" y="120056"/>
                      <a:pt x="6250" y="112606"/>
                      <a:pt x="27403" y="137951"/>
                    </a:cubicBezTo>
                    <a:cubicBezTo>
                      <a:pt x="31692" y="143088"/>
                      <a:pt x="47619" y="148344"/>
                      <a:pt x="51605" y="153723"/>
                    </a:cubicBezTo>
                    <a:cubicBezTo>
                      <a:pt x="79447" y="191273"/>
                      <a:pt x="91223" y="181922"/>
                      <a:pt x="37672" y="239810"/>
                    </a:cubicBezTo>
                    <a:cubicBezTo>
                      <a:pt x="8734" y="271098"/>
                      <a:pt x="9543" y="269797"/>
                      <a:pt x="4357" y="280201"/>
                    </a:cubicBezTo>
                    <a:cubicBezTo>
                      <a:pt x="20929" y="295198"/>
                      <a:pt x="19390" y="295897"/>
                      <a:pt x="21156" y="296974"/>
                    </a:cubicBezTo>
                    <a:cubicBezTo>
                      <a:pt x="34917" y="305335"/>
                      <a:pt x="50672" y="327616"/>
                      <a:pt x="55105" y="329424"/>
                    </a:cubicBezTo>
                    <a:cubicBezTo>
                      <a:pt x="56807" y="330118"/>
                      <a:pt x="58833" y="331619"/>
                      <a:pt x="59399" y="333219"/>
                    </a:cubicBezTo>
                    <a:cubicBezTo>
                      <a:pt x="63577" y="345036"/>
                      <a:pt x="87109" y="345603"/>
                      <a:pt x="83736" y="374221"/>
                    </a:cubicBezTo>
                    <a:cubicBezTo>
                      <a:pt x="67862" y="386110"/>
                      <a:pt x="66758" y="397883"/>
                      <a:pt x="54384" y="406942"/>
                    </a:cubicBezTo>
                    <a:cubicBezTo>
                      <a:pt x="43429" y="414960"/>
                      <a:pt x="9962" y="452142"/>
                      <a:pt x="5577" y="461301"/>
                    </a:cubicBezTo>
                    <a:cubicBezTo>
                      <a:pt x="438" y="472028"/>
                      <a:pt x="-12068" y="458400"/>
                      <a:pt x="32809" y="504713"/>
                    </a:cubicBezTo>
                    <a:cubicBezTo>
                      <a:pt x="34383" y="506346"/>
                      <a:pt x="34866" y="509024"/>
                      <a:pt x="36404" y="510708"/>
                    </a:cubicBezTo>
                    <a:cubicBezTo>
                      <a:pt x="39785" y="514403"/>
                      <a:pt x="64737" y="540990"/>
                      <a:pt x="69110" y="542443"/>
                    </a:cubicBezTo>
                    <a:cubicBezTo>
                      <a:pt x="74117" y="544107"/>
                      <a:pt x="86734" y="552532"/>
                      <a:pt x="85104" y="557149"/>
                    </a:cubicBezTo>
                    <a:cubicBezTo>
                      <a:pt x="93272" y="578209"/>
                      <a:pt x="78753" y="586749"/>
                      <a:pt x="73615" y="592715"/>
                    </a:cubicBezTo>
                    <a:cubicBezTo>
                      <a:pt x="61452" y="606847"/>
                      <a:pt x="51202" y="608248"/>
                      <a:pt x="50577" y="610507"/>
                    </a:cubicBezTo>
                    <a:cubicBezTo>
                      <a:pt x="50349" y="611321"/>
                      <a:pt x="50062" y="612023"/>
                      <a:pt x="49735" y="612662"/>
                    </a:cubicBezTo>
                    <a:cubicBezTo>
                      <a:pt x="71737" y="612997"/>
                      <a:pt x="93667" y="613344"/>
                      <a:pt x="115509" y="613699"/>
                    </a:cubicBezTo>
                    <a:cubicBezTo>
                      <a:pt x="115190" y="611919"/>
                      <a:pt x="118694" y="608647"/>
                      <a:pt x="124343" y="60257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 name="Google Shape;33;p2"/>
              <p:cNvSpPr/>
              <p:nvPr/>
            </p:nvSpPr>
            <p:spPr>
              <a:xfrm>
                <a:off x="14498642" y="3627409"/>
                <a:ext cx="193973" cy="627224"/>
              </a:xfrm>
              <a:custGeom>
                <a:avLst/>
                <a:gdLst/>
                <a:ahLst/>
                <a:cxnLst/>
                <a:rect l="l" t="t" r="r" b="b"/>
                <a:pathLst>
                  <a:path w="193973" h="627224" extrusionOk="0">
                    <a:moveTo>
                      <a:pt x="172849" y="586905"/>
                    </a:moveTo>
                    <a:cubicBezTo>
                      <a:pt x="173774" y="585289"/>
                      <a:pt x="177669" y="585524"/>
                      <a:pt x="178243" y="584774"/>
                    </a:cubicBezTo>
                    <a:cubicBezTo>
                      <a:pt x="182787" y="578823"/>
                      <a:pt x="189106" y="574625"/>
                      <a:pt x="193910" y="568950"/>
                    </a:cubicBezTo>
                    <a:cubicBezTo>
                      <a:pt x="184581" y="556974"/>
                      <a:pt x="184390" y="562517"/>
                      <a:pt x="183752" y="560342"/>
                    </a:cubicBezTo>
                    <a:cubicBezTo>
                      <a:pt x="180710" y="550045"/>
                      <a:pt x="164290" y="542527"/>
                      <a:pt x="163333" y="539146"/>
                    </a:cubicBezTo>
                    <a:cubicBezTo>
                      <a:pt x="160001" y="527373"/>
                      <a:pt x="141714" y="513370"/>
                      <a:pt x="137329" y="507471"/>
                    </a:cubicBezTo>
                    <a:cubicBezTo>
                      <a:pt x="133745" y="502646"/>
                      <a:pt x="131210" y="496832"/>
                      <a:pt x="125377" y="493986"/>
                    </a:cubicBezTo>
                    <a:cubicBezTo>
                      <a:pt x="109204" y="459593"/>
                      <a:pt x="109834" y="477424"/>
                      <a:pt x="149927" y="421161"/>
                    </a:cubicBezTo>
                    <a:cubicBezTo>
                      <a:pt x="153483" y="416169"/>
                      <a:pt x="158577" y="412294"/>
                      <a:pt x="162779" y="407724"/>
                    </a:cubicBezTo>
                    <a:cubicBezTo>
                      <a:pt x="171561" y="398178"/>
                      <a:pt x="173244" y="390105"/>
                      <a:pt x="183621" y="383448"/>
                    </a:cubicBezTo>
                    <a:cubicBezTo>
                      <a:pt x="187340" y="381057"/>
                      <a:pt x="185777" y="378000"/>
                      <a:pt x="193974" y="371834"/>
                    </a:cubicBezTo>
                    <a:cubicBezTo>
                      <a:pt x="161942" y="339644"/>
                      <a:pt x="99349" y="291954"/>
                      <a:pt x="125266" y="271916"/>
                    </a:cubicBezTo>
                    <a:cubicBezTo>
                      <a:pt x="125521" y="271716"/>
                      <a:pt x="162356" y="224441"/>
                      <a:pt x="164019" y="224098"/>
                    </a:cubicBezTo>
                    <a:cubicBezTo>
                      <a:pt x="171518" y="222545"/>
                      <a:pt x="172367" y="213538"/>
                      <a:pt x="178845" y="210848"/>
                    </a:cubicBezTo>
                    <a:cubicBezTo>
                      <a:pt x="183844" y="208769"/>
                      <a:pt x="181910" y="203401"/>
                      <a:pt x="184095" y="203477"/>
                    </a:cubicBezTo>
                    <a:cubicBezTo>
                      <a:pt x="187504" y="203593"/>
                      <a:pt x="187551" y="200971"/>
                      <a:pt x="187958" y="198983"/>
                    </a:cubicBezTo>
                    <a:cubicBezTo>
                      <a:pt x="178346" y="190271"/>
                      <a:pt x="178885" y="190447"/>
                      <a:pt x="172068" y="182832"/>
                    </a:cubicBezTo>
                    <a:cubicBezTo>
                      <a:pt x="171350" y="182030"/>
                      <a:pt x="140746" y="165117"/>
                      <a:pt x="136189" y="159075"/>
                    </a:cubicBezTo>
                    <a:cubicBezTo>
                      <a:pt x="128981" y="149513"/>
                      <a:pt x="129225" y="137576"/>
                      <a:pt x="137297" y="126737"/>
                    </a:cubicBezTo>
                    <a:cubicBezTo>
                      <a:pt x="141730" y="120783"/>
                      <a:pt x="139725" y="115351"/>
                      <a:pt x="145258" y="114182"/>
                    </a:cubicBezTo>
                    <a:cubicBezTo>
                      <a:pt x="145721" y="114086"/>
                      <a:pt x="143787" y="116285"/>
                      <a:pt x="156114" y="95912"/>
                    </a:cubicBezTo>
                    <a:cubicBezTo>
                      <a:pt x="158199" y="92468"/>
                      <a:pt x="157369" y="98554"/>
                      <a:pt x="172937" y="78727"/>
                    </a:cubicBezTo>
                    <a:cubicBezTo>
                      <a:pt x="178693" y="71396"/>
                      <a:pt x="101167" y="31871"/>
                      <a:pt x="110663" y="0"/>
                    </a:cubicBezTo>
                    <a:cubicBezTo>
                      <a:pt x="81912" y="894"/>
                      <a:pt x="52412" y="1792"/>
                      <a:pt x="22346" y="2698"/>
                    </a:cubicBezTo>
                    <a:cubicBezTo>
                      <a:pt x="37782" y="15728"/>
                      <a:pt x="32499" y="18043"/>
                      <a:pt x="63108" y="41237"/>
                    </a:cubicBezTo>
                    <a:cubicBezTo>
                      <a:pt x="127367" y="89934"/>
                      <a:pt x="61103" y="106587"/>
                      <a:pt x="53576" y="118221"/>
                    </a:cubicBezTo>
                    <a:cubicBezTo>
                      <a:pt x="46656" y="128912"/>
                      <a:pt x="35709" y="136666"/>
                      <a:pt x="31124" y="149082"/>
                    </a:cubicBezTo>
                    <a:cubicBezTo>
                      <a:pt x="31036" y="149317"/>
                      <a:pt x="30785" y="149521"/>
                      <a:pt x="30626" y="149744"/>
                    </a:cubicBezTo>
                    <a:cubicBezTo>
                      <a:pt x="33297" y="152071"/>
                      <a:pt x="30227" y="164139"/>
                      <a:pt x="35190" y="170995"/>
                    </a:cubicBezTo>
                    <a:cubicBezTo>
                      <a:pt x="35840" y="171897"/>
                      <a:pt x="36920" y="172612"/>
                      <a:pt x="37239" y="173594"/>
                    </a:cubicBezTo>
                    <a:cubicBezTo>
                      <a:pt x="42689" y="190255"/>
                      <a:pt x="60632" y="196146"/>
                      <a:pt x="65711" y="226241"/>
                    </a:cubicBezTo>
                    <a:cubicBezTo>
                      <a:pt x="66022" y="228076"/>
                      <a:pt x="66564" y="231385"/>
                      <a:pt x="66010" y="231612"/>
                    </a:cubicBezTo>
                    <a:cubicBezTo>
                      <a:pt x="59596" y="234238"/>
                      <a:pt x="70292" y="233045"/>
                      <a:pt x="47744" y="251970"/>
                    </a:cubicBezTo>
                    <a:cubicBezTo>
                      <a:pt x="49685" y="261556"/>
                      <a:pt x="37746" y="262027"/>
                      <a:pt x="12965" y="296196"/>
                    </a:cubicBezTo>
                    <a:cubicBezTo>
                      <a:pt x="17570" y="299983"/>
                      <a:pt x="19025" y="299165"/>
                      <a:pt x="19663" y="300598"/>
                    </a:cubicBezTo>
                    <a:cubicBezTo>
                      <a:pt x="22521" y="307035"/>
                      <a:pt x="75701" y="362672"/>
                      <a:pt x="83144" y="371068"/>
                    </a:cubicBezTo>
                    <a:cubicBezTo>
                      <a:pt x="93453" y="382698"/>
                      <a:pt x="88785" y="391469"/>
                      <a:pt x="79752" y="394275"/>
                    </a:cubicBezTo>
                    <a:cubicBezTo>
                      <a:pt x="77691" y="400768"/>
                      <a:pt x="76064" y="399563"/>
                      <a:pt x="69861" y="408562"/>
                    </a:cubicBezTo>
                    <a:cubicBezTo>
                      <a:pt x="59325" y="423855"/>
                      <a:pt x="49247" y="426409"/>
                      <a:pt x="48860" y="428728"/>
                    </a:cubicBezTo>
                    <a:cubicBezTo>
                      <a:pt x="48059" y="433561"/>
                      <a:pt x="12702" y="468109"/>
                      <a:pt x="7105" y="478258"/>
                    </a:cubicBezTo>
                    <a:cubicBezTo>
                      <a:pt x="-944" y="492845"/>
                      <a:pt x="-6234" y="475752"/>
                      <a:pt x="14548" y="499745"/>
                    </a:cubicBezTo>
                    <a:cubicBezTo>
                      <a:pt x="15445" y="500778"/>
                      <a:pt x="16203" y="502064"/>
                      <a:pt x="17323" y="502746"/>
                    </a:cubicBezTo>
                    <a:cubicBezTo>
                      <a:pt x="31084" y="511107"/>
                      <a:pt x="46839" y="533388"/>
                      <a:pt x="51272" y="535196"/>
                    </a:cubicBezTo>
                    <a:cubicBezTo>
                      <a:pt x="52970" y="535890"/>
                      <a:pt x="54999" y="537391"/>
                      <a:pt x="55565" y="538991"/>
                    </a:cubicBezTo>
                    <a:cubicBezTo>
                      <a:pt x="59054" y="548856"/>
                      <a:pt x="71739" y="548365"/>
                      <a:pt x="77515" y="563622"/>
                    </a:cubicBezTo>
                    <a:cubicBezTo>
                      <a:pt x="90754" y="566719"/>
                      <a:pt x="96005" y="582978"/>
                      <a:pt x="83603" y="591630"/>
                    </a:cubicBezTo>
                    <a:cubicBezTo>
                      <a:pt x="81837" y="592859"/>
                      <a:pt x="65552" y="612781"/>
                      <a:pt x="57116" y="620703"/>
                    </a:cubicBezTo>
                    <a:cubicBezTo>
                      <a:pt x="55083" y="622611"/>
                      <a:pt x="53568" y="624295"/>
                      <a:pt x="52388" y="625800"/>
                    </a:cubicBezTo>
                    <a:cubicBezTo>
                      <a:pt x="79337" y="626282"/>
                      <a:pt x="105915" y="626757"/>
                      <a:pt x="132035" y="627224"/>
                    </a:cubicBezTo>
                    <a:cubicBezTo>
                      <a:pt x="139542" y="619358"/>
                      <a:pt x="172809" y="586973"/>
                      <a:pt x="172849" y="58690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4" name="Google Shape;34;p2"/>
              <p:cNvSpPr/>
              <p:nvPr/>
            </p:nvSpPr>
            <p:spPr>
              <a:xfrm>
                <a:off x="14649952" y="3622062"/>
                <a:ext cx="190730" cy="635289"/>
              </a:xfrm>
              <a:custGeom>
                <a:avLst/>
                <a:gdLst/>
                <a:ahLst/>
                <a:cxnLst/>
                <a:rect l="l" t="t" r="r" b="b"/>
                <a:pathLst>
                  <a:path w="190730" h="635289" extrusionOk="0">
                    <a:moveTo>
                      <a:pt x="179202" y="592169"/>
                    </a:moveTo>
                    <a:cubicBezTo>
                      <a:pt x="192174" y="581006"/>
                      <a:pt x="191190" y="583102"/>
                      <a:pt x="189934" y="581956"/>
                    </a:cubicBezTo>
                    <a:cubicBezTo>
                      <a:pt x="184763" y="577239"/>
                      <a:pt x="175917" y="565263"/>
                      <a:pt x="137212" y="531512"/>
                    </a:cubicBezTo>
                    <a:cubicBezTo>
                      <a:pt x="131440" y="526484"/>
                      <a:pt x="116032" y="518282"/>
                      <a:pt x="121322" y="505240"/>
                    </a:cubicBezTo>
                    <a:cubicBezTo>
                      <a:pt x="131711" y="479631"/>
                      <a:pt x="138603" y="480920"/>
                      <a:pt x="175451" y="427419"/>
                    </a:cubicBezTo>
                    <a:cubicBezTo>
                      <a:pt x="177030" y="425136"/>
                      <a:pt x="176412" y="427571"/>
                      <a:pt x="184496" y="420124"/>
                    </a:cubicBezTo>
                    <a:cubicBezTo>
                      <a:pt x="133680" y="377346"/>
                      <a:pt x="147394" y="376037"/>
                      <a:pt x="126090" y="365736"/>
                    </a:cubicBezTo>
                    <a:cubicBezTo>
                      <a:pt x="122645" y="364072"/>
                      <a:pt x="114190" y="351932"/>
                      <a:pt x="113484" y="343240"/>
                    </a:cubicBezTo>
                    <a:cubicBezTo>
                      <a:pt x="112583" y="332197"/>
                      <a:pt x="116697" y="332026"/>
                      <a:pt x="119651" y="327784"/>
                    </a:cubicBezTo>
                    <a:cubicBezTo>
                      <a:pt x="122259" y="315835"/>
                      <a:pt x="137738" y="301624"/>
                      <a:pt x="141151" y="291974"/>
                    </a:cubicBezTo>
                    <a:cubicBezTo>
                      <a:pt x="143068" y="286550"/>
                      <a:pt x="148777" y="287141"/>
                      <a:pt x="164966" y="267773"/>
                    </a:cubicBezTo>
                    <a:cubicBezTo>
                      <a:pt x="169599" y="262230"/>
                      <a:pt x="173948" y="256364"/>
                      <a:pt x="178879" y="251020"/>
                    </a:cubicBezTo>
                    <a:cubicBezTo>
                      <a:pt x="158117" y="231752"/>
                      <a:pt x="174953" y="253530"/>
                      <a:pt x="157392" y="229808"/>
                    </a:cubicBezTo>
                    <a:cubicBezTo>
                      <a:pt x="154322" y="225662"/>
                      <a:pt x="149443" y="222896"/>
                      <a:pt x="146002" y="218969"/>
                    </a:cubicBezTo>
                    <a:cubicBezTo>
                      <a:pt x="142737" y="215242"/>
                      <a:pt x="133198" y="194418"/>
                      <a:pt x="129351" y="191844"/>
                    </a:cubicBezTo>
                    <a:cubicBezTo>
                      <a:pt x="119719" y="185398"/>
                      <a:pt x="118137" y="177676"/>
                      <a:pt x="110463" y="169575"/>
                    </a:cubicBezTo>
                    <a:cubicBezTo>
                      <a:pt x="107190" y="166123"/>
                      <a:pt x="104826" y="161370"/>
                      <a:pt x="107142" y="155898"/>
                    </a:cubicBezTo>
                    <a:cubicBezTo>
                      <a:pt x="107524" y="154992"/>
                      <a:pt x="106352" y="144181"/>
                      <a:pt x="114601" y="140613"/>
                    </a:cubicBezTo>
                    <a:cubicBezTo>
                      <a:pt x="118220" y="139053"/>
                      <a:pt x="121158" y="134882"/>
                      <a:pt x="125189" y="129383"/>
                    </a:cubicBezTo>
                    <a:cubicBezTo>
                      <a:pt x="129287" y="123792"/>
                      <a:pt x="144280" y="117857"/>
                      <a:pt x="148402" y="112290"/>
                    </a:cubicBezTo>
                    <a:cubicBezTo>
                      <a:pt x="190938" y="54798"/>
                      <a:pt x="210692" y="86422"/>
                      <a:pt x="163021" y="41832"/>
                    </a:cubicBezTo>
                    <a:cubicBezTo>
                      <a:pt x="154549" y="33910"/>
                      <a:pt x="153397" y="24496"/>
                      <a:pt x="135972" y="16067"/>
                    </a:cubicBezTo>
                    <a:cubicBezTo>
                      <a:pt x="133493" y="14866"/>
                      <a:pt x="127987" y="7994"/>
                      <a:pt x="125105" y="0"/>
                    </a:cubicBezTo>
                    <a:cubicBezTo>
                      <a:pt x="89804" y="1193"/>
                      <a:pt x="52359" y="2418"/>
                      <a:pt x="13199" y="3660"/>
                    </a:cubicBezTo>
                    <a:cubicBezTo>
                      <a:pt x="6267" y="10943"/>
                      <a:pt x="15161" y="3528"/>
                      <a:pt x="3057" y="14112"/>
                    </a:cubicBezTo>
                    <a:cubicBezTo>
                      <a:pt x="-1655" y="18234"/>
                      <a:pt x="-8061" y="12930"/>
                      <a:pt x="44713" y="61591"/>
                    </a:cubicBezTo>
                    <a:cubicBezTo>
                      <a:pt x="71590" y="86398"/>
                      <a:pt x="87337" y="71344"/>
                      <a:pt x="26187" y="127970"/>
                    </a:cubicBezTo>
                    <a:cubicBezTo>
                      <a:pt x="24748" y="139137"/>
                      <a:pt x="11059" y="131905"/>
                      <a:pt x="31597" y="156513"/>
                    </a:cubicBezTo>
                    <a:cubicBezTo>
                      <a:pt x="35759" y="161497"/>
                      <a:pt x="51223" y="166606"/>
                      <a:pt x="55094" y="171826"/>
                    </a:cubicBezTo>
                    <a:cubicBezTo>
                      <a:pt x="73404" y="196525"/>
                      <a:pt x="77024" y="193979"/>
                      <a:pt x="76063" y="201406"/>
                    </a:cubicBezTo>
                    <a:cubicBezTo>
                      <a:pt x="91200" y="214037"/>
                      <a:pt x="22165" y="268659"/>
                      <a:pt x="9221" y="294624"/>
                    </a:cubicBezTo>
                    <a:cubicBezTo>
                      <a:pt x="25314" y="309186"/>
                      <a:pt x="23815" y="309865"/>
                      <a:pt x="25530" y="310906"/>
                    </a:cubicBezTo>
                    <a:cubicBezTo>
                      <a:pt x="38892" y="319024"/>
                      <a:pt x="54189" y="340658"/>
                      <a:pt x="58490" y="342410"/>
                    </a:cubicBezTo>
                    <a:cubicBezTo>
                      <a:pt x="60141" y="343084"/>
                      <a:pt x="62110" y="344541"/>
                      <a:pt x="62656" y="346098"/>
                    </a:cubicBezTo>
                    <a:cubicBezTo>
                      <a:pt x="66710" y="357571"/>
                      <a:pt x="89561" y="358122"/>
                      <a:pt x="86284" y="385910"/>
                    </a:cubicBezTo>
                    <a:cubicBezTo>
                      <a:pt x="70900" y="397428"/>
                      <a:pt x="69780" y="408897"/>
                      <a:pt x="57789" y="417681"/>
                    </a:cubicBezTo>
                    <a:cubicBezTo>
                      <a:pt x="47152" y="425467"/>
                      <a:pt x="14658" y="461569"/>
                      <a:pt x="10401" y="470460"/>
                    </a:cubicBezTo>
                    <a:cubicBezTo>
                      <a:pt x="5414" y="480876"/>
                      <a:pt x="-6729" y="467643"/>
                      <a:pt x="36839" y="512607"/>
                    </a:cubicBezTo>
                    <a:cubicBezTo>
                      <a:pt x="38370" y="514192"/>
                      <a:pt x="38833" y="516790"/>
                      <a:pt x="40328" y="518426"/>
                    </a:cubicBezTo>
                    <a:cubicBezTo>
                      <a:pt x="43608" y="522014"/>
                      <a:pt x="67835" y="547831"/>
                      <a:pt x="72084" y="549235"/>
                    </a:cubicBezTo>
                    <a:cubicBezTo>
                      <a:pt x="76944" y="550852"/>
                      <a:pt x="89194" y="559029"/>
                      <a:pt x="87612" y="563515"/>
                    </a:cubicBezTo>
                    <a:cubicBezTo>
                      <a:pt x="95561" y="583999"/>
                      <a:pt x="81560" y="592117"/>
                      <a:pt x="76457" y="598063"/>
                    </a:cubicBezTo>
                    <a:cubicBezTo>
                      <a:pt x="64641" y="611784"/>
                      <a:pt x="54699" y="613145"/>
                      <a:pt x="54089" y="615336"/>
                    </a:cubicBezTo>
                    <a:cubicBezTo>
                      <a:pt x="52973" y="619346"/>
                      <a:pt x="49688" y="621749"/>
                      <a:pt x="46638" y="623421"/>
                    </a:cubicBezTo>
                    <a:cubicBezTo>
                      <a:pt x="34734" y="629950"/>
                      <a:pt x="40152" y="632580"/>
                      <a:pt x="35432" y="633542"/>
                    </a:cubicBezTo>
                    <a:cubicBezTo>
                      <a:pt x="71363" y="634168"/>
                      <a:pt x="106249" y="634759"/>
                      <a:pt x="139899" y="635290"/>
                    </a:cubicBezTo>
                    <a:cubicBezTo>
                      <a:pt x="145225" y="627033"/>
                      <a:pt x="156790" y="611444"/>
                      <a:pt x="179202" y="59216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5" name="Google Shape;35;p2"/>
              <p:cNvSpPr/>
              <p:nvPr/>
            </p:nvSpPr>
            <p:spPr>
              <a:xfrm>
                <a:off x="13088213" y="3659715"/>
                <a:ext cx="145836" cy="622419"/>
              </a:xfrm>
              <a:custGeom>
                <a:avLst/>
                <a:gdLst/>
                <a:ahLst/>
                <a:cxnLst/>
                <a:rect l="l" t="t" r="r" b="b"/>
                <a:pathLst>
                  <a:path w="145836" h="622419" extrusionOk="0">
                    <a:moveTo>
                      <a:pt x="82790" y="604712"/>
                    </a:moveTo>
                    <a:cubicBezTo>
                      <a:pt x="86696" y="603072"/>
                      <a:pt x="132155" y="548968"/>
                      <a:pt x="142284" y="540807"/>
                    </a:cubicBezTo>
                    <a:cubicBezTo>
                      <a:pt x="141543" y="539354"/>
                      <a:pt x="92349" y="491005"/>
                      <a:pt x="79158" y="479567"/>
                    </a:cubicBezTo>
                    <a:cubicBezTo>
                      <a:pt x="76495" y="477256"/>
                      <a:pt x="69251" y="463795"/>
                      <a:pt x="60469" y="457797"/>
                    </a:cubicBezTo>
                    <a:cubicBezTo>
                      <a:pt x="55900" y="454676"/>
                      <a:pt x="56949" y="452461"/>
                      <a:pt x="58795" y="448574"/>
                    </a:cubicBezTo>
                    <a:cubicBezTo>
                      <a:pt x="57057" y="441447"/>
                      <a:pt x="60066" y="432663"/>
                      <a:pt x="68334" y="429111"/>
                    </a:cubicBezTo>
                    <a:cubicBezTo>
                      <a:pt x="80095" y="408985"/>
                      <a:pt x="109667" y="378830"/>
                      <a:pt x="111975" y="373578"/>
                    </a:cubicBezTo>
                    <a:cubicBezTo>
                      <a:pt x="112716" y="371898"/>
                      <a:pt x="116627" y="371683"/>
                      <a:pt x="117110" y="370885"/>
                    </a:cubicBezTo>
                    <a:cubicBezTo>
                      <a:pt x="118365" y="368813"/>
                      <a:pt x="130735" y="352938"/>
                      <a:pt x="140590" y="343468"/>
                    </a:cubicBezTo>
                    <a:cubicBezTo>
                      <a:pt x="135938" y="339341"/>
                      <a:pt x="112102" y="318138"/>
                      <a:pt x="108734" y="312706"/>
                    </a:cubicBezTo>
                    <a:cubicBezTo>
                      <a:pt x="98221" y="295737"/>
                      <a:pt x="83009" y="293391"/>
                      <a:pt x="80226" y="289256"/>
                    </a:cubicBezTo>
                    <a:cubicBezTo>
                      <a:pt x="75151" y="281713"/>
                      <a:pt x="68530" y="268045"/>
                      <a:pt x="73860" y="260634"/>
                    </a:cubicBezTo>
                    <a:cubicBezTo>
                      <a:pt x="76555" y="256878"/>
                      <a:pt x="74844" y="250505"/>
                      <a:pt x="80872" y="248865"/>
                    </a:cubicBezTo>
                    <a:cubicBezTo>
                      <a:pt x="82415" y="243717"/>
                      <a:pt x="87059" y="240823"/>
                      <a:pt x="89806" y="236565"/>
                    </a:cubicBezTo>
                    <a:cubicBezTo>
                      <a:pt x="104432" y="213893"/>
                      <a:pt x="113039" y="212085"/>
                      <a:pt x="113462" y="208709"/>
                    </a:cubicBezTo>
                    <a:cubicBezTo>
                      <a:pt x="114494" y="200516"/>
                      <a:pt x="123592" y="194354"/>
                      <a:pt x="130979" y="190746"/>
                    </a:cubicBezTo>
                    <a:cubicBezTo>
                      <a:pt x="129571" y="188998"/>
                      <a:pt x="107554" y="150666"/>
                      <a:pt x="101363" y="144708"/>
                    </a:cubicBezTo>
                    <a:cubicBezTo>
                      <a:pt x="92696" y="136363"/>
                      <a:pt x="94434" y="129243"/>
                      <a:pt x="90284" y="118340"/>
                    </a:cubicBezTo>
                    <a:cubicBezTo>
                      <a:pt x="89140" y="115331"/>
                      <a:pt x="90503" y="112621"/>
                      <a:pt x="94849" y="99204"/>
                    </a:cubicBezTo>
                    <a:cubicBezTo>
                      <a:pt x="102459" y="99033"/>
                      <a:pt x="122368" y="77382"/>
                      <a:pt x="126255" y="73515"/>
                    </a:cubicBezTo>
                    <a:cubicBezTo>
                      <a:pt x="146211" y="53661"/>
                      <a:pt x="148822" y="55082"/>
                      <a:pt x="143325" y="53046"/>
                    </a:cubicBezTo>
                    <a:cubicBezTo>
                      <a:pt x="138210" y="51151"/>
                      <a:pt x="145035" y="51099"/>
                      <a:pt x="119402" y="33986"/>
                    </a:cubicBezTo>
                    <a:cubicBezTo>
                      <a:pt x="112358" y="29289"/>
                      <a:pt x="93079" y="5432"/>
                      <a:pt x="84320" y="0"/>
                    </a:cubicBezTo>
                    <a:cubicBezTo>
                      <a:pt x="67406" y="2406"/>
                      <a:pt x="52863" y="7184"/>
                      <a:pt x="42972" y="15903"/>
                    </a:cubicBezTo>
                    <a:cubicBezTo>
                      <a:pt x="31124" y="26467"/>
                      <a:pt x="39635" y="38971"/>
                      <a:pt x="53728" y="72801"/>
                    </a:cubicBezTo>
                    <a:cubicBezTo>
                      <a:pt x="63307" y="101930"/>
                      <a:pt x="50423" y="95158"/>
                      <a:pt x="19834" y="107908"/>
                    </a:cubicBezTo>
                    <a:cubicBezTo>
                      <a:pt x="-24887" y="123038"/>
                      <a:pt x="40987" y="155715"/>
                      <a:pt x="69722" y="201789"/>
                    </a:cubicBezTo>
                    <a:cubicBezTo>
                      <a:pt x="-6281" y="299022"/>
                      <a:pt x="-28941" y="257928"/>
                      <a:pt x="85078" y="375686"/>
                    </a:cubicBezTo>
                    <a:cubicBezTo>
                      <a:pt x="-15905" y="494257"/>
                      <a:pt x="-38389" y="441123"/>
                      <a:pt x="80322" y="522808"/>
                    </a:cubicBezTo>
                    <a:cubicBezTo>
                      <a:pt x="40839" y="576760"/>
                      <a:pt x="14225" y="609266"/>
                      <a:pt x="25563" y="622419"/>
                    </a:cubicBezTo>
                    <a:cubicBezTo>
                      <a:pt x="37710" y="618420"/>
                      <a:pt x="53353" y="614813"/>
                      <a:pt x="72058" y="611560"/>
                    </a:cubicBezTo>
                    <a:cubicBezTo>
                      <a:pt x="74864" y="606316"/>
                      <a:pt x="78974" y="606312"/>
                      <a:pt x="82790" y="604712"/>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6" name="Google Shape;36;p2"/>
              <p:cNvSpPr/>
              <p:nvPr/>
            </p:nvSpPr>
            <p:spPr>
              <a:xfrm>
                <a:off x="14797517" y="3617548"/>
                <a:ext cx="173134" cy="641567"/>
              </a:xfrm>
              <a:custGeom>
                <a:avLst/>
                <a:gdLst/>
                <a:ahLst/>
                <a:cxnLst/>
                <a:rect l="l" t="t" r="r" b="b"/>
                <a:pathLst>
                  <a:path w="173134" h="641567" extrusionOk="0">
                    <a:moveTo>
                      <a:pt x="163212" y="587883"/>
                    </a:moveTo>
                    <a:cubicBezTo>
                      <a:pt x="166234" y="584107"/>
                      <a:pt x="165086" y="586570"/>
                      <a:pt x="169563" y="582970"/>
                    </a:cubicBezTo>
                    <a:cubicBezTo>
                      <a:pt x="169435" y="582710"/>
                      <a:pt x="126680" y="539286"/>
                      <a:pt x="106436" y="521730"/>
                    </a:cubicBezTo>
                    <a:cubicBezTo>
                      <a:pt x="103773" y="519420"/>
                      <a:pt x="96526" y="505963"/>
                      <a:pt x="87747" y="499960"/>
                    </a:cubicBezTo>
                    <a:cubicBezTo>
                      <a:pt x="83159" y="496828"/>
                      <a:pt x="84227" y="494617"/>
                      <a:pt x="86073" y="490738"/>
                    </a:cubicBezTo>
                    <a:cubicBezTo>
                      <a:pt x="84335" y="483610"/>
                      <a:pt x="87345" y="474822"/>
                      <a:pt x="95613" y="471274"/>
                    </a:cubicBezTo>
                    <a:cubicBezTo>
                      <a:pt x="106205" y="453144"/>
                      <a:pt x="153485" y="399455"/>
                      <a:pt x="167873" y="385627"/>
                    </a:cubicBezTo>
                    <a:cubicBezTo>
                      <a:pt x="163069" y="381369"/>
                      <a:pt x="139377" y="360281"/>
                      <a:pt x="136016" y="354865"/>
                    </a:cubicBezTo>
                    <a:cubicBezTo>
                      <a:pt x="125504" y="337896"/>
                      <a:pt x="110291" y="335550"/>
                      <a:pt x="107509" y="331415"/>
                    </a:cubicBezTo>
                    <a:cubicBezTo>
                      <a:pt x="102434" y="323873"/>
                      <a:pt x="95812" y="310204"/>
                      <a:pt x="101142" y="302793"/>
                    </a:cubicBezTo>
                    <a:cubicBezTo>
                      <a:pt x="103837" y="299038"/>
                      <a:pt x="102127" y="292664"/>
                      <a:pt x="108154" y="291024"/>
                    </a:cubicBezTo>
                    <a:cubicBezTo>
                      <a:pt x="109697" y="285876"/>
                      <a:pt x="114341" y="282982"/>
                      <a:pt x="117088" y="278724"/>
                    </a:cubicBezTo>
                    <a:cubicBezTo>
                      <a:pt x="131715" y="256048"/>
                      <a:pt x="140322" y="254248"/>
                      <a:pt x="140748" y="250868"/>
                    </a:cubicBezTo>
                    <a:cubicBezTo>
                      <a:pt x="141777" y="242675"/>
                      <a:pt x="150882" y="236513"/>
                      <a:pt x="158265" y="232905"/>
                    </a:cubicBezTo>
                    <a:cubicBezTo>
                      <a:pt x="156842" y="231149"/>
                      <a:pt x="134848" y="192837"/>
                      <a:pt x="128645" y="186867"/>
                    </a:cubicBezTo>
                    <a:cubicBezTo>
                      <a:pt x="119978" y="178522"/>
                      <a:pt x="121717" y="171403"/>
                      <a:pt x="117567" y="160500"/>
                    </a:cubicBezTo>
                    <a:cubicBezTo>
                      <a:pt x="116422" y="157490"/>
                      <a:pt x="117786" y="154781"/>
                      <a:pt x="122131" y="141364"/>
                    </a:cubicBezTo>
                    <a:cubicBezTo>
                      <a:pt x="131874" y="141144"/>
                      <a:pt x="162403" y="104975"/>
                      <a:pt x="169256" y="100801"/>
                    </a:cubicBezTo>
                    <a:cubicBezTo>
                      <a:pt x="175690" y="96878"/>
                      <a:pt x="172632" y="95956"/>
                      <a:pt x="170607" y="95205"/>
                    </a:cubicBezTo>
                    <a:cubicBezTo>
                      <a:pt x="165497" y="93310"/>
                      <a:pt x="172317" y="93258"/>
                      <a:pt x="146684" y="76145"/>
                    </a:cubicBezTo>
                    <a:cubicBezTo>
                      <a:pt x="139193" y="71145"/>
                      <a:pt x="117088" y="43584"/>
                      <a:pt x="109701" y="41193"/>
                    </a:cubicBezTo>
                    <a:cubicBezTo>
                      <a:pt x="107505" y="40483"/>
                      <a:pt x="96881" y="27984"/>
                      <a:pt x="97120" y="22201"/>
                    </a:cubicBezTo>
                    <a:cubicBezTo>
                      <a:pt x="95318" y="17584"/>
                      <a:pt x="95987" y="4661"/>
                      <a:pt x="103993" y="0"/>
                    </a:cubicBezTo>
                    <a:cubicBezTo>
                      <a:pt x="79838" y="922"/>
                      <a:pt x="53714" y="1872"/>
                      <a:pt x="25916" y="2849"/>
                    </a:cubicBezTo>
                    <a:cubicBezTo>
                      <a:pt x="42943" y="23043"/>
                      <a:pt x="86392" y="63099"/>
                      <a:pt x="88796" y="74437"/>
                    </a:cubicBezTo>
                    <a:cubicBezTo>
                      <a:pt x="90319" y="81493"/>
                      <a:pt x="84901" y="81609"/>
                      <a:pt x="87763" y="85580"/>
                    </a:cubicBezTo>
                    <a:cubicBezTo>
                      <a:pt x="74990" y="93298"/>
                      <a:pt x="69708" y="99464"/>
                      <a:pt x="49867" y="119597"/>
                    </a:cubicBezTo>
                    <a:cubicBezTo>
                      <a:pt x="35632" y="134040"/>
                      <a:pt x="17206" y="139827"/>
                      <a:pt x="3787" y="158333"/>
                    </a:cubicBezTo>
                    <a:cubicBezTo>
                      <a:pt x="2587" y="159989"/>
                      <a:pt x="1363" y="161477"/>
                      <a:pt x="0" y="162659"/>
                    </a:cubicBezTo>
                    <a:cubicBezTo>
                      <a:pt x="2348" y="167807"/>
                      <a:pt x="5402" y="172608"/>
                      <a:pt x="10883" y="175513"/>
                    </a:cubicBezTo>
                    <a:cubicBezTo>
                      <a:pt x="15635" y="178035"/>
                      <a:pt x="45383" y="235631"/>
                      <a:pt x="70996" y="242795"/>
                    </a:cubicBezTo>
                    <a:cubicBezTo>
                      <a:pt x="73783" y="249507"/>
                      <a:pt x="75720" y="250593"/>
                      <a:pt x="73854" y="253039"/>
                    </a:cubicBezTo>
                    <a:cubicBezTo>
                      <a:pt x="69756" y="273628"/>
                      <a:pt x="70669" y="271768"/>
                      <a:pt x="70406" y="271816"/>
                    </a:cubicBezTo>
                    <a:cubicBezTo>
                      <a:pt x="64745" y="272790"/>
                      <a:pt x="65491" y="279953"/>
                      <a:pt x="60731" y="281713"/>
                    </a:cubicBezTo>
                    <a:cubicBezTo>
                      <a:pt x="48062" y="286399"/>
                      <a:pt x="8284" y="332820"/>
                      <a:pt x="3253" y="339469"/>
                    </a:cubicBezTo>
                    <a:cubicBezTo>
                      <a:pt x="7714" y="343065"/>
                      <a:pt x="9101" y="342294"/>
                      <a:pt x="9723" y="343695"/>
                    </a:cubicBezTo>
                    <a:cubicBezTo>
                      <a:pt x="15679" y="357088"/>
                      <a:pt x="29289" y="363673"/>
                      <a:pt x="37581" y="375167"/>
                    </a:cubicBezTo>
                    <a:cubicBezTo>
                      <a:pt x="43457" y="383312"/>
                      <a:pt x="51032" y="390428"/>
                      <a:pt x="58048" y="397735"/>
                    </a:cubicBezTo>
                    <a:cubicBezTo>
                      <a:pt x="87114" y="428010"/>
                      <a:pt x="79858" y="425076"/>
                      <a:pt x="73763" y="437161"/>
                    </a:cubicBezTo>
                    <a:cubicBezTo>
                      <a:pt x="64287" y="455913"/>
                      <a:pt x="60563" y="449369"/>
                      <a:pt x="35313" y="484292"/>
                    </a:cubicBezTo>
                    <a:cubicBezTo>
                      <a:pt x="22715" y="501724"/>
                      <a:pt x="19462" y="497682"/>
                      <a:pt x="15045" y="505033"/>
                    </a:cubicBezTo>
                    <a:cubicBezTo>
                      <a:pt x="35938" y="532430"/>
                      <a:pt x="49788" y="537135"/>
                      <a:pt x="56740" y="552556"/>
                    </a:cubicBezTo>
                    <a:cubicBezTo>
                      <a:pt x="59726" y="559180"/>
                      <a:pt x="71666" y="560849"/>
                      <a:pt x="75274" y="570670"/>
                    </a:cubicBezTo>
                    <a:cubicBezTo>
                      <a:pt x="76713" y="574589"/>
                      <a:pt x="95114" y="575459"/>
                      <a:pt x="85662" y="588110"/>
                    </a:cubicBezTo>
                    <a:cubicBezTo>
                      <a:pt x="84371" y="595333"/>
                      <a:pt x="82019" y="600330"/>
                      <a:pt x="76434" y="606316"/>
                    </a:cubicBezTo>
                    <a:cubicBezTo>
                      <a:pt x="55193" y="623337"/>
                      <a:pt x="44067" y="633941"/>
                      <a:pt x="36792" y="640486"/>
                    </a:cubicBezTo>
                    <a:cubicBezTo>
                      <a:pt x="64693" y="640897"/>
                      <a:pt x="91610" y="641264"/>
                      <a:pt x="117363" y="641567"/>
                    </a:cubicBezTo>
                    <a:cubicBezTo>
                      <a:pt x="115928" y="637305"/>
                      <a:pt x="133887" y="624538"/>
                      <a:pt x="163212" y="58788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7" name="Google Shape;37;p2"/>
              <p:cNvSpPr/>
              <p:nvPr/>
            </p:nvSpPr>
            <p:spPr>
              <a:xfrm>
                <a:off x="13477781" y="3655513"/>
                <a:ext cx="174737" cy="591721"/>
              </a:xfrm>
              <a:custGeom>
                <a:avLst/>
                <a:gdLst/>
                <a:ahLst/>
                <a:cxnLst/>
                <a:rect l="l" t="t" r="r" b="b"/>
                <a:pathLst>
                  <a:path w="174737" h="591721" extrusionOk="0">
                    <a:moveTo>
                      <a:pt x="91778" y="471123"/>
                    </a:moveTo>
                    <a:cubicBezTo>
                      <a:pt x="85236" y="466354"/>
                      <a:pt x="81297" y="464897"/>
                      <a:pt x="83861" y="459697"/>
                    </a:cubicBezTo>
                    <a:cubicBezTo>
                      <a:pt x="85447" y="456476"/>
                      <a:pt x="81648" y="447010"/>
                      <a:pt x="90729" y="439990"/>
                    </a:cubicBezTo>
                    <a:cubicBezTo>
                      <a:pt x="92416" y="438681"/>
                      <a:pt x="139393" y="380866"/>
                      <a:pt x="139508" y="380594"/>
                    </a:cubicBezTo>
                    <a:cubicBezTo>
                      <a:pt x="140270" y="378862"/>
                      <a:pt x="144304" y="378639"/>
                      <a:pt x="144799" y="377817"/>
                    </a:cubicBezTo>
                    <a:cubicBezTo>
                      <a:pt x="149196" y="370557"/>
                      <a:pt x="156132" y="365321"/>
                      <a:pt x="160418" y="357998"/>
                    </a:cubicBezTo>
                    <a:cubicBezTo>
                      <a:pt x="168132" y="344813"/>
                      <a:pt x="180111" y="360409"/>
                      <a:pt x="142064" y="324814"/>
                    </a:cubicBezTo>
                    <a:cubicBezTo>
                      <a:pt x="133600" y="316901"/>
                      <a:pt x="132424" y="307470"/>
                      <a:pt x="115015" y="299050"/>
                    </a:cubicBezTo>
                    <a:cubicBezTo>
                      <a:pt x="99408" y="291503"/>
                      <a:pt x="95669" y="270647"/>
                      <a:pt x="100257" y="264265"/>
                    </a:cubicBezTo>
                    <a:cubicBezTo>
                      <a:pt x="103036" y="260398"/>
                      <a:pt x="101274" y="253833"/>
                      <a:pt x="107477" y="252145"/>
                    </a:cubicBezTo>
                    <a:cubicBezTo>
                      <a:pt x="107983" y="250465"/>
                      <a:pt x="126425" y="223826"/>
                      <a:pt x="138556" y="214001"/>
                    </a:cubicBezTo>
                    <a:cubicBezTo>
                      <a:pt x="145225" y="208597"/>
                      <a:pt x="134278" y="209930"/>
                      <a:pt x="155981" y="194027"/>
                    </a:cubicBezTo>
                    <a:cubicBezTo>
                      <a:pt x="159589" y="191385"/>
                      <a:pt x="159461" y="193085"/>
                      <a:pt x="158548" y="191556"/>
                    </a:cubicBezTo>
                    <a:cubicBezTo>
                      <a:pt x="105790" y="103642"/>
                      <a:pt x="137515" y="171103"/>
                      <a:pt x="117176" y="117710"/>
                    </a:cubicBezTo>
                    <a:cubicBezTo>
                      <a:pt x="115996" y="114613"/>
                      <a:pt x="117403" y="111819"/>
                      <a:pt x="121876" y="98003"/>
                    </a:cubicBezTo>
                    <a:cubicBezTo>
                      <a:pt x="130172" y="97811"/>
                      <a:pt x="174578" y="52176"/>
                      <a:pt x="174737" y="51909"/>
                    </a:cubicBezTo>
                    <a:cubicBezTo>
                      <a:pt x="171536" y="50021"/>
                      <a:pt x="170787" y="50588"/>
                      <a:pt x="168570" y="47934"/>
                    </a:cubicBezTo>
                    <a:cubicBezTo>
                      <a:pt x="157476" y="34688"/>
                      <a:pt x="143395" y="31587"/>
                      <a:pt x="135849" y="20010"/>
                    </a:cubicBezTo>
                    <a:cubicBezTo>
                      <a:pt x="131639" y="13553"/>
                      <a:pt x="123188" y="6581"/>
                      <a:pt x="115418" y="0"/>
                    </a:cubicBezTo>
                    <a:cubicBezTo>
                      <a:pt x="92703" y="583"/>
                      <a:pt x="71040" y="1133"/>
                      <a:pt x="50565" y="1652"/>
                    </a:cubicBezTo>
                    <a:cubicBezTo>
                      <a:pt x="62118" y="15089"/>
                      <a:pt x="84239" y="34349"/>
                      <a:pt x="86217" y="43652"/>
                    </a:cubicBezTo>
                    <a:cubicBezTo>
                      <a:pt x="87696" y="50504"/>
                      <a:pt x="82433" y="50616"/>
                      <a:pt x="85216" y="54471"/>
                    </a:cubicBezTo>
                    <a:cubicBezTo>
                      <a:pt x="72818" y="61962"/>
                      <a:pt x="67687" y="67952"/>
                      <a:pt x="48420" y="87499"/>
                    </a:cubicBezTo>
                    <a:cubicBezTo>
                      <a:pt x="34599" y="101519"/>
                      <a:pt x="16708" y="107138"/>
                      <a:pt x="3680" y="125109"/>
                    </a:cubicBezTo>
                    <a:cubicBezTo>
                      <a:pt x="2515" y="126717"/>
                      <a:pt x="1328" y="128162"/>
                      <a:pt x="0" y="129307"/>
                    </a:cubicBezTo>
                    <a:cubicBezTo>
                      <a:pt x="2280" y="134304"/>
                      <a:pt x="5246" y="138965"/>
                      <a:pt x="10564" y="141791"/>
                    </a:cubicBezTo>
                    <a:cubicBezTo>
                      <a:pt x="15141" y="144225"/>
                      <a:pt x="44115" y="200177"/>
                      <a:pt x="68931" y="207113"/>
                    </a:cubicBezTo>
                    <a:cubicBezTo>
                      <a:pt x="71634" y="213630"/>
                      <a:pt x="73520" y="214683"/>
                      <a:pt x="71706" y="217058"/>
                    </a:cubicBezTo>
                    <a:cubicBezTo>
                      <a:pt x="67727" y="237048"/>
                      <a:pt x="68612" y="235244"/>
                      <a:pt x="68357" y="235288"/>
                    </a:cubicBezTo>
                    <a:cubicBezTo>
                      <a:pt x="62860" y="236234"/>
                      <a:pt x="63585" y="243190"/>
                      <a:pt x="58961" y="244898"/>
                    </a:cubicBezTo>
                    <a:cubicBezTo>
                      <a:pt x="46658" y="249451"/>
                      <a:pt x="8061" y="294496"/>
                      <a:pt x="3153" y="300973"/>
                    </a:cubicBezTo>
                    <a:cubicBezTo>
                      <a:pt x="7483" y="304461"/>
                      <a:pt x="8830" y="303715"/>
                      <a:pt x="9436" y="305076"/>
                    </a:cubicBezTo>
                    <a:cubicBezTo>
                      <a:pt x="15217" y="318078"/>
                      <a:pt x="28436" y="324471"/>
                      <a:pt x="36485" y="335634"/>
                    </a:cubicBezTo>
                    <a:cubicBezTo>
                      <a:pt x="42185" y="343543"/>
                      <a:pt x="49541" y="350448"/>
                      <a:pt x="56354" y="357543"/>
                    </a:cubicBezTo>
                    <a:cubicBezTo>
                      <a:pt x="84574" y="386940"/>
                      <a:pt x="77526" y="384090"/>
                      <a:pt x="71610" y="395823"/>
                    </a:cubicBezTo>
                    <a:cubicBezTo>
                      <a:pt x="62413" y="414034"/>
                      <a:pt x="58793" y="407676"/>
                      <a:pt x="34276" y="441586"/>
                    </a:cubicBezTo>
                    <a:cubicBezTo>
                      <a:pt x="22045" y="458512"/>
                      <a:pt x="18888" y="454585"/>
                      <a:pt x="14595" y="461724"/>
                    </a:cubicBezTo>
                    <a:cubicBezTo>
                      <a:pt x="34878" y="488323"/>
                      <a:pt x="48325" y="492893"/>
                      <a:pt x="55074" y="507862"/>
                    </a:cubicBezTo>
                    <a:cubicBezTo>
                      <a:pt x="57976" y="514295"/>
                      <a:pt x="69565" y="515916"/>
                      <a:pt x="73065" y="525450"/>
                    </a:cubicBezTo>
                    <a:cubicBezTo>
                      <a:pt x="74468" y="529257"/>
                      <a:pt x="92332" y="530099"/>
                      <a:pt x="83159" y="542383"/>
                    </a:cubicBezTo>
                    <a:cubicBezTo>
                      <a:pt x="81891" y="549455"/>
                      <a:pt x="79587" y="554288"/>
                      <a:pt x="74197" y="560058"/>
                    </a:cubicBezTo>
                    <a:cubicBezTo>
                      <a:pt x="47898" y="581138"/>
                      <a:pt x="42823" y="588745"/>
                      <a:pt x="35209" y="591722"/>
                    </a:cubicBezTo>
                    <a:cubicBezTo>
                      <a:pt x="67675" y="590952"/>
                      <a:pt x="101385" y="590345"/>
                      <a:pt x="136132" y="589890"/>
                    </a:cubicBezTo>
                    <a:cubicBezTo>
                      <a:pt x="145361" y="579338"/>
                      <a:pt x="166091" y="555708"/>
                      <a:pt x="166298" y="555617"/>
                    </a:cubicBezTo>
                    <a:cubicBezTo>
                      <a:pt x="178397" y="550301"/>
                      <a:pt x="112173" y="502969"/>
                      <a:pt x="91778" y="47112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8" name="Google Shape;38;p2"/>
              <p:cNvSpPr/>
              <p:nvPr/>
            </p:nvSpPr>
            <p:spPr>
              <a:xfrm>
                <a:off x="13786650" y="3647392"/>
                <a:ext cx="159868" cy="597145"/>
              </a:xfrm>
              <a:custGeom>
                <a:avLst/>
                <a:gdLst/>
                <a:ahLst/>
                <a:cxnLst/>
                <a:rect l="l" t="t" r="r" b="b"/>
                <a:pathLst>
                  <a:path w="159868" h="597145" extrusionOk="0">
                    <a:moveTo>
                      <a:pt x="158931" y="556630"/>
                    </a:moveTo>
                    <a:cubicBezTo>
                      <a:pt x="153768" y="551921"/>
                      <a:pt x="144914" y="539941"/>
                      <a:pt x="106209" y="506186"/>
                    </a:cubicBezTo>
                    <a:cubicBezTo>
                      <a:pt x="72539" y="476929"/>
                      <a:pt x="90259" y="480760"/>
                      <a:pt x="144448" y="402093"/>
                    </a:cubicBezTo>
                    <a:cubicBezTo>
                      <a:pt x="152803" y="389973"/>
                      <a:pt x="166553" y="407716"/>
                      <a:pt x="122135" y="366172"/>
                    </a:cubicBezTo>
                    <a:cubicBezTo>
                      <a:pt x="113692" y="358270"/>
                      <a:pt x="112456" y="348803"/>
                      <a:pt x="95087" y="340407"/>
                    </a:cubicBezTo>
                    <a:cubicBezTo>
                      <a:pt x="91642" y="338742"/>
                      <a:pt x="83187" y="326602"/>
                      <a:pt x="82481" y="317910"/>
                    </a:cubicBezTo>
                    <a:cubicBezTo>
                      <a:pt x="81580" y="306868"/>
                      <a:pt x="85702" y="306688"/>
                      <a:pt x="88648" y="302454"/>
                    </a:cubicBezTo>
                    <a:cubicBezTo>
                      <a:pt x="91256" y="290497"/>
                      <a:pt x="106731" y="276306"/>
                      <a:pt x="110148" y="266644"/>
                    </a:cubicBezTo>
                    <a:cubicBezTo>
                      <a:pt x="112065" y="261224"/>
                      <a:pt x="117782" y="261803"/>
                      <a:pt x="133963" y="242444"/>
                    </a:cubicBezTo>
                    <a:cubicBezTo>
                      <a:pt x="138596" y="236900"/>
                      <a:pt x="142945" y="231034"/>
                      <a:pt x="147876" y="225690"/>
                    </a:cubicBezTo>
                    <a:cubicBezTo>
                      <a:pt x="129566" y="208693"/>
                      <a:pt x="143176" y="227155"/>
                      <a:pt x="126393" y="204479"/>
                    </a:cubicBezTo>
                    <a:cubicBezTo>
                      <a:pt x="123323" y="200332"/>
                      <a:pt x="118444" y="197567"/>
                      <a:pt x="115003" y="193640"/>
                    </a:cubicBezTo>
                    <a:cubicBezTo>
                      <a:pt x="111738" y="189912"/>
                      <a:pt x="102199" y="169088"/>
                      <a:pt x="98352" y="166514"/>
                    </a:cubicBezTo>
                    <a:cubicBezTo>
                      <a:pt x="88720" y="160069"/>
                      <a:pt x="87137" y="152346"/>
                      <a:pt x="79463" y="144245"/>
                    </a:cubicBezTo>
                    <a:cubicBezTo>
                      <a:pt x="76190" y="140793"/>
                      <a:pt x="73826" y="136040"/>
                      <a:pt x="76143" y="130568"/>
                    </a:cubicBezTo>
                    <a:cubicBezTo>
                      <a:pt x="76525" y="129662"/>
                      <a:pt x="75349" y="118851"/>
                      <a:pt x="83601" y="115283"/>
                    </a:cubicBezTo>
                    <a:cubicBezTo>
                      <a:pt x="87221" y="113719"/>
                      <a:pt x="90159" y="109553"/>
                      <a:pt x="94190" y="104053"/>
                    </a:cubicBezTo>
                    <a:cubicBezTo>
                      <a:pt x="98288" y="98462"/>
                      <a:pt x="113281" y="92528"/>
                      <a:pt x="117403" y="86960"/>
                    </a:cubicBezTo>
                    <a:cubicBezTo>
                      <a:pt x="160003" y="29377"/>
                      <a:pt x="179968" y="61351"/>
                      <a:pt x="132022" y="16502"/>
                    </a:cubicBezTo>
                    <a:cubicBezTo>
                      <a:pt x="126317" y="11170"/>
                      <a:pt x="124284" y="5719"/>
                      <a:pt x="118376" y="0"/>
                    </a:cubicBezTo>
                    <a:cubicBezTo>
                      <a:pt x="79571" y="1034"/>
                      <a:pt x="41643" y="2031"/>
                      <a:pt x="4923" y="2993"/>
                    </a:cubicBezTo>
                    <a:cubicBezTo>
                      <a:pt x="20164" y="18581"/>
                      <a:pt x="-3875" y="-3935"/>
                      <a:pt x="39730" y="36265"/>
                    </a:cubicBezTo>
                    <a:cubicBezTo>
                      <a:pt x="66407" y="60888"/>
                      <a:pt x="82477" y="45907"/>
                      <a:pt x="21204" y="102644"/>
                    </a:cubicBezTo>
                    <a:cubicBezTo>
                      <a:pt x="19765" y="113807"/>
                      <a:pt x="6075" y="106575"/>
                      <a:pt x="26614" y="131187"/>
                    </a:cubicBezTo>
                    <a:cubicBezTo>
                      <a:pt x="30776" y="136171"/>
                      <a:pt x="46240" y="141280"/>
                      <a:pt x="50111" y="146500"/>
                    </a:cubicBezTo>
                    <a:cubicBezTo>
                      <a:pt x="68421" y="171199"/>
                      <a:pt x="72044" y="168653"/>
                      <a:pt x="71080" y="176080"/>
                    </a:cubicBezTo>
                    <a:cubicBezTo>
                      <a:pt x="86224" y="188703"/>
                      <a:pt x="17186" y="243329"/>
                      <a:pt x="4238" y="269298"/>
                    </a:cubicBezTo>
                    <a:cubicBezTo>
                      <a:pt x="20327" y="283860"/>
                      <a:pt x="18832" y="284539"/>
                      <a:pt x="20547" y="285580"/>
                    </a:cubicBezTo>
                    <a:cubicBezTo>
                      <a:pt x="33909" y="293698"/>
                      <a:pt x="49206" y="315332"/>
                      <a:pt x="53507" y="317084"/>
                    </a:cubicBezTo>
                    <a:cubicBezTo>
                      <a:pt x="55157" y="317759"/>
                      <a:pt x="57123" y="319215"/>
                      <a:pt x="57673" y="320772"/>
                    </a:cubicBezTo>
                    <a:cubicBezTo>
                      <a:pt x="61727" y="332245"/>
                      <a:pt x="84574" y="332796"/>
                      <a:pt x="81301" y="360584"/>
                    </a:cubicBezTo>
                    <a:cubicBezTo>
                      <a:pt x="65917" y="372102"/>
                      <a:pt x="64797" y="383572"/>
                      <a:pt x="52805" y="392355"/>
                    </a:cubicBezTo>
                    <a:cubicBezTo>
                      <a:pt x="42169" y="400142"/>
                      <a:pt x="9675" y="436243"/>
                      <a:pt x="5418" y="445134"/>
                    </a:cubicBezTo>
                    <a:cubicBezTo>
                      <a:pt x="434" y="455546"/>
                      <a:pt x="-11732" y="442301"/>
                      <a:pt x="31856" y="487281"/>
                    </a:cubicBezTo>
                    <a:cubicBezTo>
                      <a:pt x="33387" y="488866"/>
                      <a:pt x="33850" y="491464"/>
                      <a:pt x="35344" y="493100"/>
                    </a:cubicBezTo>
                    <a:cubicBezTo>
                      <a:pt x="38625" y="496688"/>
                      <a:pt x="62852" y="522505"/>
                      <a:pt x="67101" y="523909"/>
                    </a:cubicBezTo>
                    <a:cubicBezTo>
                      <a:pt x="71961" y="525526"/>
                      <a:pt x="84215" y="533703"/>
                      <a:pt x="82629" y="538189"/>
                    </a:cubicBezTo>
                    <a:cubicBezTo>
                      <a:pt x="90578" y="558670"/>
                      <a:pt x="76585" y="566783"/>
                      <a:pt x="71474" y="572733"/>
                    </a:cubicBezTo>
                    <a:cubicBezTo>
                      <a:pt x="59714" y="586394"/>
                      <a:pt x="49716" y="587807"/>
                      <a:pt x="49106" y="590010"/>
                    </a:cubicBezTo>
                    <a:cubicBezTo>
                      <a:pt x="48089" y="593653"/>
                      <a:pt x="46977" y="595733"/>
                      <a:pt x="43026" y="596906"/>
                    </a:cubicBezTo>
                    <a:cubicBezTo>
                      <a:pt x="67918" y="596938"/>
                      <a:pt x="93069" y="597022"/>
                      <a:pt x="118424" y="597145"/>
                    </a:cubicBezTo>
                    <a:cubicBezTo>
                      <a:pt x="158564" y="553310"/>
                      <a:pt x="161542" y="559009"/>
                      <a:pt x="158931" y="556630"/>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9" name="Google Shape;39;p2"/>
              <p:cNvSpPr/>
              <p:nvPr/>
            </p:nvSpPr>
            <p:spPr>
              <a:xfrm>
                <a:off x="13903200" y="3639965"/>
                <a:ext cx="356865" cy="607653"/>
              </a:xfrm>
              <a:custGeom>
                <a:avLst/>
                <a:gdLst/>
                <a:ahLst/>
                <a:cxnLst/>
                <a:rect l="l" t="t" r="r" b="b"/>
                <a:pathLst>
                  <a:path w="356865" h="607653" extrusionOk="0">
                    <a:moveTo>
                      <a:pt x="335175" y="582587"/>
                    </a:moveTo>
                    <a:cubicBezTo>
                      <a:pt x="336128" y="580923"/>
                      <a:pt x="340138" y="581166"/>
                      <a:pt x="340728" y="580392"/>
                    </a:cubicBezTo>
                    <a:cubicBezTo>
                      <a:pt x="345409" y="574262"/>
                      <a:pt x="351915" y="569940"/>
                      <a:pt x="356866" y="564105"/>
                    </a:cubicBezTo>
                    <a:cubicBezTo>
                      <a:pt x="347258" y="551769"/>
                      <a:pt x="347067" y="557480"/>
                      <a:pt x="346405" y="555241"/>
                    </a:cubicBezTo>
                    <a:cubicBezTo>
                      <a:pt x="343304" y="544742"/>
                      <a:pt x="326353" y="536872"/>
                      <a:pt x="325372" y="533412"/>
                    </a:cubicBezTo>
                    <a:cubicBezTo>
                      <a:pt x="321940" y="521287"/>
                      <a:pt x="303108" y="506861"/>
                      <a:pt x="298587" y="500787"/>
                    </a:cubicBezTo>
                    <a:cubicBezTo>
                      <a:pt x="294895" y="495818"/>
                      <a:pt x="292284" y="489828"/>
                      <a:pt x="286276" y="486898"/>
                    </a:cubicBezTo>
                    <a:cubicBezTo>
                      <a:pt x="272595" y="457797"/>
                      <a:pt x="273775" y="464131"/>
                      <a:pt x="282828" y="448275"/>
                    </a:cubicBezTo>
                    <a:cubicBezTo>
                      <a:pt x="287377" y="448052"/>
                      <a:pt x="299711" y="426525"/>
                      <a:pt x="299974" y="426321"/>
                    </a:cubicBezTo>
                    <a:cubicBezTo>
                      <a:pt x="305037" y="422434"/>
                      <a:pt x="307955" y="416955"/>
                      <a:pt x="311563" y="411891"/>
                    </a:cubicBezTo>
                    <a:cubicBezTo>
                      <a:pt x="316841" y="404484"/>
                      <a:pt x="325073" y="399850"/>
                      <a:pt x="331894" y="388899"/>
                    </a:cubicBezTo>
                    <a:cubicBezTo>
                      <a:pt x="341546" y="373407"/>
                      <a:pt x="346967" y="374021"/>
                      <a:pt x="348574" y="370729"/>
                    </a:cubicBezTo>
                    <a:cubicBezTo>
                      <a:pt x="357711" y="352004"/>
                      <a:pt x="367008" y="374772"/>
                      <a:pt x="328653" y="333602"/>
                    </a:cubicBezTo>
                    <a:cubicBezTo>
                      <a:pt x="328406" y="333339"/>
                      <a:pt x="308924" y="314702"/>
                      <a:pt x="301146" y="307957"/>
                    </a:cubicBezTo>
                    <a:cubicBezTo>
                      <a:pt x="296709" y="304110"/>
                      <a:pt x="297343" y="298347"/>
                      <a:pt x="285910" y="291934"/>
                    </a:cubicBezTo>
                    <a:cubicBezTo>
                      <a:pt x="282788" y="283294"/>
                      <a:pt x="286376" y="288163"/>
                      <a:pt x="281724" y="280125"/>
                    </a:cubicBezTo>
                    <a:cubicBezTo>
                      <a:pt x="277642" y="273073"/>
                      <a:pt x="279448" y="262466"/>
                      <a:pt x="287560" y="257293"/>
                    </a:cubicBezTo>
                    <a:cubicBezTo>
                      <a:pt x="289366" y="254153"/>
                      <a:pt x="301421" y="236050"/>
                      <a:pt x="308075" y="230208"/>
                    </a:cubicBezTo>
                    <a:cubicBezTo>
                      <a:pt x="315290" y="223870"/>
                      <a:pt x="325811" y="208984"/>
                      <a:pt x="326074" y="208928"/>
                    </a:cubicBezTo>
                    <a:cubicBezTo>
                      <a:pt x="333800" y="207328"/>
                      <a:pt x="334673" y="198053"/>
                      <a:pt x="341346" y="195280"/>
                    </a:cubicBezTo>
                    <a:cubicBezTo>
                      <a:pt x="343547" y="194362"/>
                      <a:pt x="344922" y="192877"/>
                      <a:pt x="345094" y="190275"/>
                    </a:cubicBezTo>
                    <a:cubicBezTo>
                      <a:pt x="345425" y="185283"/>
                      <a:pt x="349136" y="190834"/>
                      <a:pt x="350727" y="183060"/>
                    </a:cubicBezTo>
                    <a:cubicBezTo>
                      <a:pt x="340852" y="174108"/>
                      <a:pt x="341394" y="174280"/>
                      <a:pt x="334362" y="166426"/>
                    </a:cubicBezTo>
                    <a:cubicBezTo>
                      <a:pt x="327816" y="159119"/>
                      <a:pt x="272499" y="143642"/>
                      <a:pt x="298555" y="108651"/>
                    </a:cubicBezTo>
                    <a:cubicBezTo>
                      <a:pt x="303124" y="102517"/>
                      <a:pt x="301054" y="96922"/>
                      <a:pt x="306755" y="95720"/>
                    </a:cubicBezTo>
                    <a:cubicBezTo>
                      <a:pt x="307022" y="95668"/>
                      <a:pt x="317583" y="76397"/>
                      <a:pt x="319034" y="75666"/>
                    </a:cubicBezTo>
                    <a:cubicBezTo>
                      <a:pt x="328422" y="70957"/>
                      <a:pt x="332903" y="60820"/>
                      <a:pt x="337033" y="57456"/>
                    </a:cubicBezTo>
                    <a:cubicBezTo>
                      <a:pt x="301210" y="28311"/>
                      <a:pt x="284841" y="15313"/>
                      <a:pt x="275557" y="0"/>
                    </a:cubicBezTo>
                    <a:cubicBezTo>
                      <a:pt x="199338" y="2115"/>
                      <a:pt x="123355" y="4178"/>
                      <a:pt x="49863" y="6146"/>
                    </a:cubicBezTo>
                    <a:cubicBezTo>
                      <a:pt x="52247" y="8991"/>
                      <a:pt x="56951" y="14191"/>
                      <a:pt x="67942" y="25641"/>
                    </a:cubicBezTo>
                    <a:cubicBezTo>
                      <a:pt x="73340" y="31264"/>
                      <a:pt x="90287" y="46034"/>
                      <a:pt x="88716" y="51769"/>
                    </a:cubicBezTo>
                    <a:cubicBezTo>
                      <a:pt x="90438" y="59156"/>
                      <a:pt x="84901" y="59196"/>
                      <a:pt x="87767" y="63171"/>
                    </a:cubicBezTo>
                    <a:cubicBezTo>
                      <a:pt x="78698" y="68654"/>
                      <a:pt x="70968" y="75267"/>
                      <a:pt x="64071" y="82993"/>
                    </a:cubicBezTo>
                    <a:cubicBezTo>
                      <a:pt x="40057" y="109916"/>
                      <a:pt x="22352" y="115251"/>
                      <a:pt x="8790" y="129295"/>
                    </a:cubicBezTo>
                    <a:cubicBezTo>
                      <a:pt x="5589" y="132612"/>
                      <a:pt x="3664" y="137081"/>
                      <a:pt x="0" y="140250"/>
                    </a:cubicBezTo>
                    <a:cubicBezTo>
                      <a:pt x="5063" y="151341"/>
                      <a:pt x="9867" y="151859"/>
                      <a:pt x="11429" y="153735"/>
                    </a:cubicBezTo>
                    <a:cubicBezTo>
                      <a:pt x="25378" y="170441"/>
                      <a:pt x="47141" y="213717"/>
                      <a:pt x="71000" y="220386"/>
                    </a:cubicBezTo>
                    <a:cubicBezTo>
                      <a:pt x="75772" y="231872"/>
                      <a:pt x="75393" y="222394"/>
                      <a:pt x="70781" y="246223"/>
                    </a:cubicBezTo>
                    <a:cubicBezTo>
                      <a:pt x="70569" y="247312"/>
                      <a:pt x="70705" y="249360"/>
                      <a:pt x="70414" y="249408"/>
                    </a:cubicBezTo>
                    <a:cubicBezTo>
                      <a:pt x="64753" y="250381"/>
                      <a:pt x="65499" y="257545"/>
                      <a:pt x="60739" y="259305"/>
                    </a:cubicBezTo>
                    <a:cubicBezTo>
                      <a:pt x="51789" y="262613"/>
                      <a:pt x="23309" y="292700"/>
                      <a:pt x="23225" y="292976"/>
                    </a:cubicBezTo>
                    <a:cubicBezTo>
                      <a:pt x="19801" y="304792"/>
                      <a:pt x="-5509" y="314989"/>
                      <a:pt x="8499" y="320209"/>
                    </a:cubicBezTo>
                    <a:cubicBezTo>
                      <a:pt x="8982" y="320393"/>
                      <a:pt x="9532" y="320824"/>
                      <a:pt x="9731" y="321279"/>
                    </a:cubicBezTo>
                    <a:cubicBezTo>
                      <a:pt x="15687" y="334672"/>
                      <a:pt x="29297" y="341257"/>
                      <a:pt x="37589" y="352750"/>
                    </a:cubicBezTo>
                    <a:cubicBezTo>
                      <a:pt x="56070" y="378379"/>
                      <a:pt x="91742" y="398888"/>
                      <a:pt x="74616" y="412457"/>
                    </a:cubicBezTo>
                    <a:cubicBezTo>
                      <a:pt x="73396" y="416875"/>
                      <a:pt x="67851" y="424019"/>
                      <a:pt x="65782" y="427191"/>
                    </a:cubicBezTo>
                    <a:cubicBezTo>
                      <a:pt x="37394" y="452773"/>
                      <a:pt x="34822" y="468716"/>
                      <a:pt x="19052" y="478115"/>
                    </a:cubicBezTo>
                    <a:cubicBezTo>
                      <a:pt x="17413" y="479088"/>
                      <a:pt x="16114" y="480852"/>
                      <a:pt x="15049" y="482620"/>
                    </a:cubicBezTo>
                    <a:cubicBezTo>
                      <a:pt x="23859" y="494174"/>
                      <a:pt x="32921" y="503424"/>
                      <a:pt x="42460" y="512132"/>
                    </a:cubicBezTo>
                    <a:cubicBezTo>
                      <a:pt x="59347" y="527545"/>
                      <a:pt x="53196" y="529253"/>
                      <a:pt x="61703" y="535339"/>
                    </a:cubicBezTo>
                    <a:cubicBezTo>
                      <a:pt x="83665" y="551059"/>
                      <a:pt x="68696" y="546617"/>
                      <a:pt x="81409" y="551977"/>
                    </a:cubicBezTo>
                    <a:cubicBezTo>
                      <a:pt x="92436" y="556630"/>
                      <a:pt x="87249" y="561284"/>
                      <a:pt x="84530" y="570522"/>
                    </a:cubicBezTo>
                    <a:cubicBezTo>
                      <a:pt x="81094" y="582208"/>
                      <a:pt x="73380" y="585859"/>
                      <a:pt x="64135" y="593797"/>
                    </a:cubicBezTo>
                    <a:cubicBezTo>
                      <a:pt x="58678" y="598478"/>
                      <a:pt x="54811" y="602082"/>
                      <a:pt x="51757" y="604848"/>
                    </a:cubicBezTo>
                    <a:cubicBezTo>
                      <a:pt x="85547" y="605079"/>
                      <a:pt x="119616" y="605378"/>
                      <a:pt x="153828" y="605730"/>
                    </a:cubicBezTo>
                    <a:cubicBezTo>
                      <a:pt x="154422" y="604832"/>
                      <a:pt x="156252" y="603475"/>
                      <a:pt x="157795" y="601368"/>
                    </a:cubicBezTo>
                    <a:cubicBezTo>
                      <a:pt x="157982" y="601108"/>
                      <a:pt x="191046" y="563363"/>
                      <a:pt x="191305" y="563251"/>
                    </a:cubicBezTo>
                    <a:cubicBezTo>
                      <a:pt x="202679" y="558251"/>
                      <a:pt x="137890" y="510800"/>
                      <a:pt x="118946" y="481215"/>
                    </a:cubicBezTo>
                    <a:cubicBezTo>
                      <a:pt x="112595" y="476586"/>
                      <a:pt x="108768" y="475169"/>
                      <a:pt x="111256" y="470121"/>
                    </a:cubicBezTo>
                    <a:cubicBezTo>
                      <a:pt x="112795" y="466992"/>
                      <a:pt x="109111" y="457805"/>
                      <a:pt x="117925" y="450985"/>
                    </a:cubicBezTo>
                    <a:cubicBezTo>
                      <a:pt x="119604" y="449684"/>
                      <a:pt x="165174" y="393581"/>
                      <a:pt x="165285" y="393317"/>
                    </a:cubicBezTo>
                    <a:cubicBezTo>
                      <a:pt x="166027" y="391637"/>
                      <a:pt x="169942" y="391422"/>
                      <a:pt x="170420" y="390623"/>
                    </a:cubicBezTo>
                    <a:cubicBezTo>
                      <a:pt x="171680" y="388544"/>
                      <a:pt x="184046" y="372681"/>
                      <a:pt x="193901" y="363206"/>
                    </a:cubicBezTo>
                    <a:cubicBezTo>
                      <a:pt x="146740" y="321398"/>
                      <a:pt x="160111" y="323146"/>
                      <a:pt x="141502" y="314147"/>
                    </a:cubicBezTo>
                    <a:cubicBezTo>
                      <a:pt x="125735" y="306520"/>
                      <a:pt x="122841" y="286403"/>
                      <a:pt x="127174" y="280376"/>
                    </a:cubicBezTo>
                    <a:cubicBezTo>
                      <a:pt x="129869" y="276621"/>
                      <a:pt x="128159" y="270248"/>
                      <a:pt x="134186" y="268607"/>
                    </a:cubicBezTo>
                    <a:cubicBezTo>
                      <a:pt x="134677" y="266975"/>
                      <a:pt x="152584" y="241115"/>
                      <a:pt x="164364" y="231572"/>
                    </a:cubicBezTo>
                    <a:cubicBezTo>
                      <a:pt x="170839" y="226324"/>
                      <a:pt x="160214" y="227622"/>
                      <a:pt x="181283" y="212181"/>
                    </a:cubicBezTo>
                    <a:cubicBezTo>
                      <a:pt x="184779" y="209619"/>
                      <a:pt x="184660" y="211263"/>
                      <a:pt x="183775" y="209782"/>
                    </a:cubicBezTo>
                    <a:cubicBezTo>
                      <a:pt x="138181" y="133797"/>
                      <a:pt x="139708" y="145107"/>
                      <a:pt x="148175" y="118947"/>
                    </a:cubicBezTo>
                    <a:cubicBezTo>
                      <a:pt x="156312" y="118763"/>
                      <a:pt x="199346" y="74453"/>
                      <a:pt x="199498" y="74194"/>
                    </a:cubicBezTo>
                    <a:cubicBezTo>
                      <a:pt x="196388" y="72362"/>
                      <a:pt x="195663" y="72909"/>
                      <a:pt x="193510" y="70335"/>
                    </a:cubicBezTo>
                    <a:cubicBezTo>
                      <a:pt x="182738" y="57476"/>
                      <a:pt x="169057" y="54451"/>
                      <a:pt x="161737" y="43221"/>
                    </a:cubicBezTo>
                    <a:cubicBezTo>
                      <a:pt x="159206" y="39338"/>
                      <a:pt x="139807" y="20098"/>
                      <a:pt x="135741" y="18781"/>
                    </a:cubicBezTo>
                    <a:cubicBezTo>
                      <a:pt x="133620" y="18094"/>
                      <a:pt x="131870" y="14802"/>
                      <a:pt x="126656" y="8752"/>
                    </a:cubicBezTo>
                    <a:cubicBezTo>
                      <a:pt x="122203" y="3592"/>
                      <a:pt x="118001" y="5360"/>
                      <a:pt x="178676" y="3324"/>
                    </a:cubicBezTo>
                    <a:cubicBezTo>
                      <a:pt x="195212" y="19719"/>
                      <a:pt x="190113" y="18466"/>
                      <a:pt x="213981" y="36552"/>
                    </a:cubicBezTo>
                    <a:cubicBezTo>
                      <a:pt x="276370" y="83832"/>
                      <a:pt x="212035" y="100002"/>
                      <a:pt x="204724" y="111297"/>
                    </a:cubicBezTo>
                    <a:cubicBezTo>
                      <a:pt x="198007" y="121677"/>
                      <a:pt x="187375" y="129207"/>
                      <a:pt x="182918" y="141252"/>
                    </a:cubicBezTo>
                    <a:cubicBezTo>
                      <a:pt x="182834" y="141479"/>
                      <a:pt x="182591" y="141679"/>
                      <a:pt x="182431" y="141894"/>
                    </a:cubicBezTo>
                    <a:cubicBezTo>
                      <a:pt x="185027" y="144161"/>
                      <a:pt x="182045" y="155870"/>
                      <a:pt x="186864" y="162527"/>
                    </a:cubicBezTo>
                    <a:cubicBezTo>
                      <a:pt x="187494" y="163401"/>
                      <a:pt x="188543" y="164095"/>
                      <a:pt x="188854" y="165049"/>
                    </a:cubicBezTo>
                    <a:cubicBezTo>
                      <a:pt x="194176" y="181308"/>
                      <a:pt x="211545" y="186911"/>
                      <a:pt x="216496" y="216168"/>
                    </a:cubicBezTo>
                    <a:cubicBezTo>
                      <a:pt x="216795" y="217948"/>
                      <a:pt x="217325" y="221160"/>
                      <a:pt x="216783" y="221380"/>
                    </a:cubicBezTo>
                    <a:cubicBezTo>
                      <a:pt x="210556" y="223930"/>
                      <a:pt x="220941" y="222773"/>
                      <a:pt x="199047" y="241146"/>
                    </a:cubicBezTo>
                    <a:cubicBezTo>
                      <a:pt x="200933" y="250497"/>
                      <a:pt x="189488" y="250713"/>
                      <a:pt x="165281" y="284084"/>
                    </a:cubicBezTo>
                    <a:cubicBezTo>
                      <a:pt x="169754" y="287763"/>
                      <a:pt x="171165" y="286969"/>
                      <a:pt x="171783" y="288358"/>
                    </a:cubicBezTo>
                    <a:cubicBezTo>
                      <a:pt x="177564" y="301360"/>
                      <a:pt x="190783" y="307754"/>
                      <a:pt x="198832" y="318916"/>
                    </a:cubicBezTo>
                    <a:cubicBezTo>
                      <a:pt x="214766" y="341013"/>
                      <a:pt x="258371" y="370537"/>
                      <a:pt x="230126" y="379309"/>
                    </a:cubicBezTo>
                    <a:cubicBezTo>
                      <a:pt x="226570" y="390516"/>
                      <a:pt x="206984" y="404452"/>
                      <a:pt x="152756" y="467922"/>
                    </a:cubicBezTo>
                    <a:cubicBezTo>
                      <a:pt x="173613" y="487146"/>
                      <a:pt x="165887" y="482417"/>
                      <a:pt x="169515" y="484620"/>
                    </a:cubicBezTo>
                    <a:cubicBezTo>
                      <a:pt x="182878" y="492737"/>
                      <a:pt x="198174" y="514371"/>
                      <a:pt x="202476" y="516123"/>
                    </a:cubicBezTo>
                    <a:cubicBezTo>
                      <a:pt x="204126" y="516798"/>
                      <a:pt x="206095" y="518254"/>
                      <a:pt x="206642" y="519811"/>
                    </a:cubicBezTo>
                    <a:cubicBezTo>
                      <a:pt x="210018" y="529357"/>
                      <a:pt x="222372" y="528970"/>
                      <a:pt x="227953" y="543728"/>
                    </a:cubicBezTo>
                    <a:cubicBezTo>
                      <a:pt x="240802" y="546737"/>
                      <a:pt x="245905" y="562521"/>
                      <a:pt x="233861" y="570921"/>
                    </a:cubicBezTo>
                    <a:cubicBezTo>
                      <a:pt x="233622" y="571089"/>
                      <a:pt x="212418" y="594284"/>
                      <a:pt x="202743" y="606268"/>
                    </a:cubicBezTo>
                    <a:cubicBezTo>
                      <a:pt x="238318" y="606683"/>
                      <a:pt x="273970" y="607150"/>
                      <a:pt x="309554" y="607653"/>
                    </a:cubicBezTo>
                    <a:cubicBezTo>
                      <a:pt x="320927" y="596738"/>
                      <a:pt x="334178" y="584327"/>
                      <a:pt x="335175" y="582587"/>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0" name="Google Shape;40;p2"/>
              <p:cNvSpPr/>
              <p:nvPr/>
            </p:nvSpPr>
            <p:spPr>
              <a:xfrm>
                <a:off x="13604402" y="3651530"/>
                <a:ext cx="219924" cy="593318"/>
              </a:xfrm>
              <a:custGeom>
                <a:avLst/>
                <a:gdLst/>
                <a:ahLst/>
                <a:cxnLst/>
                <a:rect l="l" t="t" r="r" b="b"/>
                <a:pathLst>
                  <a:path w="219924" h="593318" extrusionOk="0">
                    <a:moveTo>
                      <a:pt x="198804" y="562784"/>
                    </a:moveTo>
                    <a:cubicBezTo>
                      <a:pt x="199733" y="561168"/>
                      <a:pt x="203624" y="561403"/>
                      <a:pt x="204198" y="560653"/>
                    </a:cubicBezTo>
                    <a:cubicBezTo>
                      <a:pt x="208742" y="554703"/>
                      <a:pt x="215057" y="550504"/>
                      <a:pt x="219865" y="544829"/>
                    </a:cubicBezTo>
                    <a:cubicBezTo>
                      <a:pt x="210536" y="532853"/>
                      <a:pt x="210345" y="538396"/>
                      <a:pt x="209707" y="536221"/>
                    </a:cubicBezTo>
                    <a:cubicBezTo>
                      <a:pt x="206666" y="525925"/>
                      <a:pt x="190245" y="518406"/>
                      <a:pt x="189288" y="515026"/>
                    </a:cubicBezTo>
                    <a:cubicBezTo>
                      <a:pt x="185956" y="503253"/>
                      <a:pt x="167669" y="489249"/>
                      <a:pt x="163284" y="483350"/>
                    </a:cubicBezTo>
                    <a:cubicBezTo>
                      <a:pt x="159700" y="478526"/>
                      <a:pt x="157165" y="472711"/>
                      <a:pt x="151333" y="469865"/>
                    </a:cubicBezTo>
                    <a:cubicBezTo>
                      <a:pt x="150464" y="468026"/>
                      <a:pt x="135490" y="443909"/>
                      <a:pt x="144013" y="438924"/>
                    </a:cubicBezTo>
                    <a:cubicBezTo>
                      <a:pt x="147278" y="437013"/>
                      <a:pt x="145700" y="432531"/>
                      <a:pt x="149901" y="432236"/>
                    </a:cubicBezTo>
                    <a:cubicBezTo>
                      <a:pt x="190102" y="377426"/>
                      <a:pt x="175172" y="398354"/>
                      <a:pt x="188730" y="383607"/>
                    </a:cubicBezTo>
                    <a:cubicBezTo>
                      <a:pt x="197512" y="374061"/>
                      <a:pt x="199195" y="365988"/>
                      <a:pt x="209572" y="359331"/>
                    </a:cubicBezTo>
                    <a:cubicBezTo>
                      <a:pt x="213199" y="357001"/>
                      <a:pt x="211792" y="353836"/>
                      <a:pt x="219925" y="347718"/>
                    </a:cubicBezTo>
                    <a:cubicBezTo>
                      <a:pt x="200183" y="327883"/>
                      <a:pt x="150914" y="284874"/>
                      <a:pt x="149220" y="273069"/>
                    </a:cubicBezTo>
                    <a:cubicBezTo>
                      <a:pt x="139313" y="256180"/>
                      <a:pt x="148853" y="251395"/>
                      <a:pt x="156076" y="241562"/>
                    </a:cubicBezTo>
                    <a:cubicBezTo>
                      <a:pt x="162260" y="233141"/>
                      <a:pt x="195037" y="190786"/>
                      <a:pt x="204804" y="186727"/>
                    </a:cubicBezTo>
                    <a:cubicBezTo>
                      <a:pt x="209803" y="184648"/>
                      <a:pt x="207869" y="179280"/>
                      <a:pt x="210054" y="179356"/>
                    </a:cubicBezTo>
                    <a:cubicBezTo>
                      <a:pt x="213463" y="179472"/>
                      <a:pt x="213510" y="176850"/>
                      <a:pt x="213917" y="174863"/>
                    </a:cubicBezTo>
                    <a:cubicBezTo>
                      <a:pt x="204333" y="166175"/>
                      <a:pt x="204848" y="166330"/>
                      <a:pt x="198027" y="158712"/>
                    </a:cubicBezTo>
                    <a:cubicBezTo>
                      <a:pt x="191804" y="151764"/>
                      <a:pt x="138117" y="136375"/>
                      <a:pt x="163260" y="102616"/>
                    </a:cubicBezTo>
                    <a:cubicBezTo>
                      <a:pt x="167693" y="96662"/>
                      <a:pt x="165688" y="91231"/>
                      <a:pt x="171221" y="90061"/>
                    </a:cubicBezTo>
                    <a:cubicBezTo>
                      <a:pt x="171684" y="89965"/>
                      <a:pt x="169750" y="92164"/>
                      <a:pt x="182077" y="71791"/>
                    </a:cubicBezTo>
                    <a:cubicBezTo>
                      <a:pt x="184178" y="68319"/>
                      <a:pt x="183301" y="74473"/>
                      <a:pt x="198900" y="54607"/>
                    </a:cubicBezTo>
                    <a:cubicBezTo>
                      <a:pt x="203153" y="49195"/>
                      <a:pt x="161662" y="26555"/>
                      <a:pt x="143076" y="0"/>
                    </a:cubicBezTo>
                    <a:cubicBezTo>
                      <a:pt x="109263" y="882"/>
                      <a:pt x="76677" y="1724"/>
                      <a:pt x="45606" y="2526"/>
                    </a:cubicBezTo>
                    <a:cubicBezTo>
                      <a:pt x="49716" y="6413"/>
                      <a:pt x="55261" y="11214"/>
                      <a:pt x="63055" y="17121"/>
                    </a:cubicBezTo>
                    <a:cubicBezTo>
                      <a:pt x="127672" y="66088"/>
                      <a:pt x="60368" y="83524"/>
                      <a:pt x="53523" y="94104"/>
                    </a:cubicBezTo>
                    <a:cubicBezTo>
                      <a:pt x="46603" y="104795"/>
                      <a:pt x="35655" y="112550"/>
                      <a:pt x="31071" y="124965"/>
                    </a:cubicBezTo>
                    <a:cubicBezTo>
                      <a:pt x="30983" y="125201"/>
                      <a:pt x="30732" y="125404"/>
                      <a:pt x="30573" y="125628"/>
                    </a:cubicBezTo>
                    <a:cubicBezTo>
                      <a:pt x="33256" y="127970"/>
                      <a:pt x="30154" y="139999"/>
                      <a:pt x="35137" y="146879"/>
                    </a:cubicBezTo>
                    <a:cubicBezTo>
                      <a:pt x="35783" y="147781"/>
                      <a:pt x="36867" y="148495"/>
                      <a:pt x="37186" y="149477"/>
                    </a:cubicBezTo>
                    <a:cubicBezTo>
                      <a:pt x="39837" y="157578"/>
                      <a:pt x="46248" y="163245"/>
                      <a:pt x="50513" y="170293"/>
                    </a:cubicBezTo>
                    <a:cubicBezTo>
                      <a:pt x="56529" y="180238"/>
                      <a:pt x="61759" y="178347"/>
                      <a:pt x="61951" y="192059"/>
                    </a:cubicBezTo>
                    <a:cubicBezTo>
                      <a:pt x="63824" y="193021"/>
                      <a:pt x="64008" y="194565"/>
                      <a:pt x="64311" y="199287"/>
                    </a:cubicBezTo>
                    <a:cubicBezTo>
                      <a:pt x="64378" y="200256"/>
                      <a:pt x="65487" y="201130"/>
                      <a:pt x="65654" y="202124"/>
                    </a:cubicBezTo>
                    <a:cubicBezTo>
                      <a:pt x="65965" y="203960"/>
                      <a:pt x="66507" y="207268"/>
                      <a:pt x="65953" y="207496"/>
                    </a:cubicBezTo>
                    <a:cubicBezTo>
                      <a:pt x="59567" y="210110"/>
                      <a:pt x="70235" y="208928"/>
                      <a:pt x="47683" y="227853"/>
                    </a:cubicBezTo>
                    <a:cubicBezTo>
                      <a:pt x="49632" y="237491"/>
                      <a:pt x="37852" y="237682"/>
                      <a:pt x="12904" y="272079"/>
                    </a:cubicBezTo>
                    <a:cubicBezTo>
                      <a:pt x="17509" y="275867"/>
                      <a:pt x="18968" y="275049"/>
                      <a:pt x="19602" y="276481"/>
                    </a:cubicBezTo>
                    <a:cubicBezTo>
                      <a:pt x="25558" y="289875"/>
                      <a:pt x="39168" y="296460"/>
                      <a:pt x="47460" y="307953"/>
                    </a:cubicBezTo>
                    <a:cubicBezTo>
                      <a:pt x="63872" y="330713"/>
                      <a:pt x="108780" y="361123"/>
                      <a:pt x="79691" y="370158"/>
                    </a:cubicBezTo>
                    <a:cubicBezTo>
                      <a:pt x="76023" y="381716"/>
                      <a:pt x="56086" y="395784"/>
                      <a:pt x="0" y="461429"/>
                    </a:cubicBezTo>
                    <a:cubicBezTo>
                      <a:pt x="18167" y="478174"/>
                      <a:pt x="15336" y="477460"/>
                      <a:pt x="17262" y="478625"/>
                    </a:cubicBezTo>
                    <a:cubicBezTo>
                      <a:pt x="31023" y="486986"/>
                      <a:pt x="46778" y="509267"/>
                      <a:pt x="51211" y="511075"/>
                    </a:cubicBezTo>
                    <a:cubicBezTo>
                      <a:pt x="52909" y="511769"/>
                      <a:pt x="54938" y="513270"/>
                      <a:pt x="55504" y="514870"/>
                    </a:cubicBezTo>
                    <a:cubicBezTo>
                      <a:pt x="58993" y="524736"/>
                      <a:pt x="71678" y="524245"/>
                      <a:pt x="77454" y="539502"/>
                    </a:cubicBezTo>
                    <a:cubicBezTo>
                      <a:pt x="90693" y="542599"/>
                      <a:pt x="95944" y="558861"/>
                      <a:pt x="83542" y="567509"/>
                    </a:cubicBezTo>
                    <a:cubicBezTo>
                      <a:pt x="83438" y="567581"/>
                      <a:pt x="69485" y="582966"/>
                      <a:pt x="60252" y="593318"/>
                    </a:cubicBezTo>
                    <a:cubicBezTo>
                      <a:pt x="95370" y="593003"/>
                      <a:pt x="131376" y="592823"/>
                      <a:pt x="168088" y="592759"/>
                    </a:cubicBezTo>
                    <a:cubicBezTo>
                      <a:pt x="179481" y="581685"/>
                      <a:pt x="197692" y="564724"/>
                      <a:pt x="198804" y="56278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1" name="Google Shape;41;p2"/>
              <p:cNvSpPr/>
              <p:nvPr/>
            </p:nvSpPr>
            <p:spPr>
              <a:xfrm>
                <a:off x="14346070" y="3631688"/>
                <a:ext cx="200405" cy="620647"/>
              </a:xfrm>
              <a:custGeom>
                <a:avLst/>
                <a:gdLst/>
                <a:ahLst/>
                <a:cxnLst/>
                <a:rect l="l" t="t" r="r" b="b"/>
                <a:pathLst>
                  <a:path w="200405" h="620647" extrusionOk="0">
                    <a:moveTo>
                      <a:pt x="196743" y="576664"/>
                    </a:moveTo>
                    <a:cubicBezTo>
                      <a:pt x="195982" y="575168"/>
                      <a:pt x="145313" y="525370"/>
                      <a:pt x="131727" y="513589"/>
                    </a:cubicBezTo>
                    <a:cubicBezTo>
                      <a:pt x="128984" y="511211"/>
                      <a:pt x="121521" y="497346"/>
                      <a:pt x="112476" y="491165"/>
                    </a:cubicBezTo>
                    <a:cubicBezTo>
                      <a:pt x="107772" y="487952"/>
                      <a:pt x="108848" y="485669"/>
                      <a:pt x="110750" y="481662"/>
                    </a:cubicBezTo>
                    <a:cubicBezTo>
                      <a:pt x="108960" y="474323"/>
                      <a:pt x="112057" y="465276"/>
                      <a:pt x="120576" y="461616"/>
                    </a:cubicBezTo>
                    <a:cubicBezTo>
                      <a:pt x="132688" y="440888"/>
                      <a:pt x="163149" y="409831"/>
                      <a:pt x="165525" y="404420"/>
                    </a:cubicBezTo>
                    <a:cubicBezTo>
                      <a:pt x="166286" y="402688"/>
                      <a:pt x="170316" y="402464"/>
                      <a:pt x="170815" y="401642"/>
                    </a:cubicBezTo>
                    <a:cubicBezTo>
                      <a:pt x="172106" y="399511"/>
                      <a:pt x="184847" y="383157"/>
                      <a:pt x="195001" y="373403"/>
                    </a:cubicBezTo>
                    <a:cubicBezTo>
                      <a:pt x="190209" y="369153"/>
                      <a:pt x="165656" y="347311"/>
                      <a:pt x="162192" y="341720"/>
                    </a:cubicBezTo>
                    <a:cubicBezTo>
                      <a:pt x="151364" y="324240"/>
                      <a:pt x="135697" y="321825"/>
                      <a:pt x="132831" y="317567"/>
                    </a:cubicBezTo>
                    <a:cubicBezTo>
                      <a:pt x="127605" y="309797"/>
                      <a:pt x="120788" y="295717"/>
                      <a:pt x="126273" y="288091"/>
                    </a:cubicBezTo>
                    <a:cubicBezTo>
                      <a:pt x="129052" y="284224"/>
                      <a:pt x="127290" y="277659"/>
                      <a:pt x="133493" y="275971"/>
                    </a:cubicBezTo>
                    <a:cubicBezTo>
                      <a:pt x="135079" y="270667"/>
                      <a:pt x="139863" y="267690"/>
                      <a:pt x="142694" y="263300"/>
                    </a:cubicBezTo>
                    <a:cubicBezTo>
                      <a:pt x="157759" y="239949"/>
                      <a:pt x="166625" y="238086"/>
                      <a:pt x="167059" y="234609"/>
                    </a:cubicBezTo>
                    <a:cubicBezTo>
                      <a:pt x="168124" y="226169"/>
                      <a:pt x="177492" y="219823"/>
                      <a:pt x="185098" y="216108"/>
                    </a:cubicBezTo>
                    <a:cubicBezTo>
                      <a:pt x="183651" y="214308"/>
                      <a:pt x="160972" y="174827"/>
                      <a:pt x="154597" y="168689"/>
                    </a:cubicBezTo>
                    <a:cubicBezTo>
                      <a:pt x="145672" y="160093"/>
                      <a:pt x="147462" y="152761"/>
                      <a:pt x="143188" y="141531"/>
                    </a:cubicBezTo>
                    <a:cubicBezTo>
                      <a:pt x="142008" y="138434"/>
                      <a:pt x="143415" y="135641"/>
                      <a:pt x="147888" y="121824"/>
                    </a:cubicBezTo>
                    <a:cubicBezTo>
                      <a:pt x="155726" y="121645"/>
                      <a:pt x="176232" y="99348"/>
                      <a:pt x="180235" y="95365"/>
                    </a:cubicBezTo>
                    <a:cubicBezTo>
                      <a:pt x="200789" y="74916"/>
                      <a:pt x="203480" y="76381"/>
                      <a:pt x="197819" y="74281"/>
                    </a:cubicBezTo>
                    <a:cubicBezTo>
                      <a:pt x="192549" y="72326"/>
                      <a:pt x="199581" y="72274"/>
                      <a:pt x="173179" y="54651"/>
                    </a:cubicBezTo>
                    <a:cubicBezTo>
                      <a:pt x="166816" y="50408"/>
                      <a:pt x="137723" y="16678"/>
                      <a:pt x="132086" y="16147"/>
                    </a:cubicBezTo>
                    <a:cubicBezTo>
                      <a:pt x="128119" y="11250"/>
                      <a:pt x="123443" y="6657"/>
                      <a:pt x="121780" y="0"/>
                    </a:cubicBezTo>
                    <a:cubicBezTo>
                      <a:pt x="91236" y="906"/>
                      <a:pt x="60224" y="1812"/>
                      <a:pt x="28906" y="2714"/>
                    </a:cubicBezTo>
                    <a:cubicBezTo>
                      <a:pt x="88676" y="64608"/>
                      <a:pt x="81612" y="57368"/>
                      <a:pt x="86440" y="65681"/>
                    </a:cubicBezTo>
                    <a:cubicBezTo>
                      <a:pt x="86300" y="67022"/>
                      <a:pt x="86085" y="66863"/>
                      <a:pt x="86217" y="67481"/>
                    </a:cubicBezTo>
                    <a:cubicBezTo>
                      <a:pt x="87696" y="74333"/>
                      <a:pt x="82433" y="74445"/>
                      <a:pt x="85216" y="78296"/>
                    </a:cubicBezTo>
                    <a:cubicBezTo>
                      <a:pt x="72818" y="85787"/>
                      <a:pt x="67687" y="91777"/>
                      <a:pt x="48420" y="111324"/>
                    </a:cubicBezTo>
                    <a:cubicBezTo>
                      <a:pt x="34599" y="125344"/>
                      <a:pt x="16708" y="130963"/>
                      <a:pt x="3680" y="148934"/>
                    </a:cubicBezTo>
                    <a:cubicBezTo>
                      <a:pt x="2516" y="150542"/>
                      <a:pt x="1328" y="151987"/>
                      <a:pt x="0" y="153133"/>
                    </a:cubicBezTo>
                    <a:cubicBezTo>
                      <a:pt x="2280" y="158129"/>
                      <a:pt x="5242" y="162790"/>
                      <a:pt x="10564" y="165616"/>
                    </a:cubicBezTo>
                    <a:cubicBezTo>
                      <a:pt x="18689" y="169934"/>
                      <a:pt x="41284" y="223212"/>
                      <a:pt x="68931" y="230938"/>
                    </a:cubicBezTo>
                    <a:cubicBezTo>
                      <a:pt x="69493" y="232291"/>
                      <a:pt x="70514" y="235531"/>
                      <a:pt x="72399" y="237415"/>
                    </a:cubicBezTo>
                    <a:cubicBezTo>
                      <a:pt x="67611" y="261512"/>
                      <a:pt x="68616" y="259069"/>
                      <a:pt x="68361" y="259113"/>
                    </a:cubicBezTo>
                    <a:cubicBezTo>
                      <a:pt x="62864" y="260059"/>
                      <a:pt x="63589" y="267015"/>
                      <a:pt x="58965" y="268723"/>
                    </a:cubicBezTo>
                    <a:cubicBezTo>
                      <a:pt x="52969" y="270938"/>
                      <a:pt x="57334" y="271062"/>
                      <a:pt x="47539" y="276872"/>
                    </a:cubicBezTo>
                    <a:cubicBezTo>
                      <a:pt x="42042" y="280133"/>
                      <a:pt x="9396" y="316553"/>
                      <a:pt x="3161" y="324794"/>
                    </a:cubicBezTo>
                    <a:cubicBezTo>
                      <a:pt x="7491" y="328282"/>
                      <a:pt x="8838" y="327536"/>
                      <a:pt x="9444" y="328897"/>
                    </a:cubicBezTo>
                    <a:cubicBezTo>
                      <a:pt x="15049" y="341512"/>
                      <a:pt x="73914" y="394518"/>
                      <a:pt x="76609" y="406986"/>
                    </a:cubicBezTo>
                    <a:cubicBezTo>
                      <a:pt x="79085" y="418436"/>
                      <a:pt x="52128" y="440728"/>
                      <a:pt x="34284" y="465412"/>
                    </a:cubicBezTo>
                    <a:cubicBezTo>
                      <a:pt x="22054" y="482337"/>
                      <a:pt x="18896" y="478410"/>
                      <a:pt x="14603" y="485549"/>
                    </a:cubicBezTo>
                    <a:cubicBezTo>
                      <a:pt x="34910" y="512184"/>
                      <a:pt x="48325" y="516698"/>
                      <a:pt x="55082" y="531688"/>
                    </a:cubicBezTo>
                    <a:cubicBezTo>
                      <a:pt x="57984" y="538121"/>
                      <a:pt x="69577" y="539741"/>
                      <a:pt x="73073" y="549275"/>
                    </a:cubicBezTo>
                    <a:cubicBezTo>
                      <a:pt x="74476" y="553082"/>
                      <a:pt x="92340" y="553925"/>
                      <a:pt x="83167" y="566208"/>
                    </a:cubicBezTo>
                    <a:cubicBezTo>
                      <a:pt x="79794" y="585085"/>
                      <a:pt x="70498" y="584255"/>
                      <a:pt x="33447" y="618516"/>
                    </a:cubicBezTo>
                    <a:cubicBezTo>
                      <a:pt x="74983" y="619215"/>
                      <a:pt x="116064" y="619933"/>
                      <a:pt x="156439" y="620647"/>
                    </a:cubicBezTo>
                    <a:cubicBezTo>
                      <a:pt x="177265" y="597720"/>
                      <a:pt x="185230" y="585935"/>
                      <a:pt x="196743" y="57666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2" name="Google Shape;42;p2"/>
              <p:cNvSpPr/>
              <p:nvPr/>
            </p:nvSpPr>
            <p:spPr>
              <a:xfrm>
                <a:off x="13187591" y="3658087"/>
                <a:ext cx="178269" cy="604779"/>
              </a:xfrm>
              <a:custGeom>
                <a:avLst/>
                <a:gdLst/>
                <a:ahLst/>
                <a:cxnLst/>
                <a:rect l="l" t="t" r="r" b="b"/>
                <a:pathLst>
                  <a:path w="178269" h="604779" extrusionOk="0">
                    <a:moveTo>
                      <a:pt x="156482" y="564464"/>
                    </a:moveTo>
                    <a:cubicBezTo>
                      <a:pt x="157435" y="562800"/>
                      <a:pt x="161446" y="563044"/>
                      <a:pt x="162036" y="562269"/>
                    </a:cubicBezTo>
                    <a:cubicBezTo>
                      <a:pt x="166716" y="556139"/>
                      <a:pt x="173222" y="551817"/>
                      <a:pt x="178169" y="545975"/>
                    </a:cubicBezTo>
                    <a:cubicBezTo>
                      <a:pt x="168562" y="533639"/>
                      <a:pt x="168366" y="539350"/>
                      <a:pt x="167709" y="537111"/>
                    </a:cubicBezTo>
                    <a:cubicBezTo>
                      <a:pt x="164575" y="526507"/>
                      <a:pt x="147660" y="518761"/>
                      <a:pt x="146676" y="515277"/>
                    </a:cubicBezTo>
                    <a:cubicBezTo>
                      <a:pt x="143243" y="503153"/>
                      <a:pt x="124411" y="488726"/>
                      <a:pt x="119890" y="482652"/>
                    </a:cubicBezTo>
                    <a:cubicBezTo>
                      <a:pt x="116195" y="477684"/>
                      <a:pt x="113587" y="471693"/>
                      <a:pt x="107596" y="468772"/>
                    </a:cubicBezTo>
                    <a:cubicBezTo>
                      <a:pt x="92774" y="437252"/>
                      <a:pt x="94285" y="445785"/>
                      <a:pt x="110179" y="424589"/>
                    </a:cubicBezTo>
                    <a:cubicBezTo>
                      <a:pt x="125041" y="404775"/>
                      <a:pt x="119117" y="409867"/>
                      <a:pt x="121293" y="408199"/>
                    </a:cubicBezTo>
                    <a:cubicBezTo>
                      <a:pt x="126356" y="404312"/>
                      <a:pt x="129274" y="398833"/>
                      <a:pt x="132882" y="393768"/>
                    </a:cubicBezTo>
                    <a:cubicBezTo>
                      <a:pt x="138148" y="386381"/>
                      <a:pt x="146389" y="381724"/>
                      <a:pt x="153214" y="370777"/>
                    </a:cubicBezTo>
                    <a:cubicBezTo>
                      <a:pt x="162865" y="355284"/>
                      <a:pt x="168287" y="355899"/>
                      <a:pt x="169893" y="352607"/>
                    </a:cubicBezTo>
                    <a:cubicBezTo>
                      <a:pt x="177121" y="337789"/>
                      <a:pt x="182634" y="347626"/>
                      <a:pt x="173465" y="338635"/>
                    </a:cubicBezTo>
                    <a:cubicBezTo>
                      <a:pt x="160676" y="326095"/>
                      <a:pt x="136159" y="301715"/>
                      <a:pt x="122461" y="289831"/>
                    </a:cubicBezTo>
                    <a:cubicBezTo>
                      <a:pt x="118032" y="285988"/>
                      <a:pt x="118650" y="280213"/>
                      <a:pt x="107225" y="273807"/>
                    </a:cubicBezTo>
                    <a:cubicBezTo>
                      <a:pt x="104080" y="265092"/>
                      <a:pt x="107723" y="270084"/>
                      <a:pt x="103039" y="261999"/>
                    </a:cubicBezTo>
                    <a:cubicBezTo>
                      <a:pt x="98953" y="254947"/>
                      <a:pt x="100763" y="244331"/>
                      <a:pt x="108875" y="239167"/>
                    </a:cubicBezTo>
                    <a:cubicBezTo>
                      <a:pt x="110681" y="236026"/>
                      <a:pt x="122737" y="217928"/>
                      <a:pt x="129390" y="212081"/>
                    </a:cubicBezTo>
                    <a:cubicBezTo>
                      <a:pt x="136606" y="205744"/>
                      <a:pt x="147122" y="190858"/>
                      <a:pt x="147389" y="190802"/>
                    </a:cubicBezTo>
                    <a:cubicBezTo>
                      <a:pt x="155115" y="189202"/>
                      <a:pt x="155988" y="179927"/>
                      <a:pt x="162662" y="177153"/>
                    </a:cubicBezTo>
                    <a:cubicBezTo>
                      <a:pt x="164862" y="176235"/>
                      <a:pt x="166238" y="174751"/>
                      <a:pt x="166409" y="172149"/>
                    </a:cubicBezTo>
                    <a:cubicBezTo>
                      <a:pt x="166740" y="167156"/>
                      <a:pt x="170451" y="172708"/>
                      <a:pt x="172042" y="164933"/>
                    </a:cubicBezTo>
                    <a:cubicBezTo>
                      <a:pt x="162143" y="155962"/>
                      <a:pt x="162697" y="156142"/>
                      <a:pt x="155677" y="148300"/>
                    </a:cubicBezTo>
                    <a:cubicBezTo>
                      <a:pt x="149654" y="141567"/>
                      <a:pt x="94105" y="125121"/>
                      <a:pt x="119870" y="90524"/>
                    </a:cubicBezTo>
                    <a:cubicBezTo>
                      <a:pt x="124439" y="84390"/>
                      <a:pt x="122370" y="78795"/>
                      <a:pt x="128071" y="77594"/>
                    </a:cubicBezTo>
                    <a:cubicBezTo>
                      <a:pt x="128338" y="77542"/>
                      <a:pt x="138898" y="58270"/>
                      <a:pt x="140349" y="57540"/>
                    </a:cubicBezTo>
                    <a:cubicBezTo>
                      <a:pt x="149705" y="52847"/>
                      <a:pt x="154230" y="42682"/>
                      <a:pt x="158348" y="39330"/>
                    </a:cubicBezTo>
                    <a:cubicBezTo>
                      <a:pt x="158097" y="39122"/>
                      <a:pt x="126779" y="12759"/>
                      <a:pt x="116976" y="4506"/>
                    </a:cubicBezTo>
                    <a:cubicBezTo>
                      <a:pt x="95106" y="4095"/>
                      <a:pt x="67332" y="1173"/>
                      <a:pt x="39904" y="0"/>
                    </a:cubicBezTo>
                    <a:cubicBezTo>
                      <a:pt x="56433" y="17081"/>
                      <a:pt x="92375" y="37514"/>
                      <a:pt x="88261" y="54678"/>
                    </a:cubicBezTo>
                    <a:cubicBezTo>
                      <a:pt x="90362" y="71667"/>
                      <a:pt x="53630" y="90696"/>
                      <a:pt x="52028" y="93174"/>
                    </a:cubicBezTo>
                    <a:cubicBezTo>
                      <a:pt x="45306" y="103554"/>
                      <a:pt x="34678" y="111085"/>
                      <a:pt x="30217" y="123141"/>
                    </a:cubicBezTo>
                    <a:cubicBezTo>
                      <a:pt x="30134" y="123369"/>
                      <a:pt x="29890" y="123568"/>
                      <a:pt x="29731" y="123784"/>
                    </a:cubicBezTo>
                    <a:cubicBezTo>
                      <a:pt x="32322" y="126043"/>
                      <a:pt x="29344" y="137760"/>
                      <a:pt x="34164" y="144417"/>
                    </a:cubicBezTo>
                    <a:cubicBezTo>
                      <a:pt x="49895" y="166151"/>
                      <a:pt x="60734" y="179891"/>
                      <a:pt x="63800" y="198053"/>
                    </a:cubicBezTo>
                    <a:cubicBezTo>
                      <a:pt x="64099" y="199833"/>
                      <a:pt x="64629" y="203046"/>
                      <a:pt x="64087" y="203265"/>
                    </a:cubicBezTo>
                    <a:cubicBezTo>
                      <a:pt x="57860" y="205816"/>
                      <a:pt x="68245" y="204658"/>
                      <a:pt x="46351" y="223032"/>
                    </a:cubicBezTo>
                    <a:cubicBezTo>
                      <a:pt x="48232" y="232343"/>
                      <a:pt x="36644" y="232798"/>
                      <a:pt x="12585" y="265970"/>
                    </a:cubicBezTo>
                    <a:cubicBezTo>
                      <a:pt x="17058" y="269649"/>
                      <a:pt x="18465" y="268855"/>
                      <a:pt x="19087" y="270244"/>
                    </a:cubicBezTo>
                    <a:cubicBezTo>
                      <a:pt x="21861" y="276493"/>
                      <a:pt x="73495" y="330513"/>
                      <a:pt x="80723" y="338663"/>
                    </a:cubicBezTo>
                    <a:cubicBezTo>
                      <a:pt x="90729" y="349953"/>
                      <a:pt x="86200" y="358473"/>
                      <a:pt x="77430" y="361195"/>
                    </a:cubicBezTo>
                    <a:cubicBezTo>
                      <a:pt x="75432" y="367500"/>
                      <a:pt x="73850" y="366327"/>
                      <a:pt x="67826" y="375067"/>
                    </a:cubicBezTo>
                    <a:cubicBezTo>
                      <a:pt x="57597" y="389917"/>
                      <a:pt x="47810" y="392395"/>
                      <a:pt x="47439" y="394646"/>
                    </a:cubicBezTo>
                    <a:cubicBezTo>
                      <a:pt x="46666" y="399331"/>
                      <a:pt x="12326" y="432902"/>
                      <a:pt x="6900" y="442736"/>
                    </a:cubicBezTo>
                    <a:cubicBezTo>
                      <a:pt x="-918" y="456899"/>
                      <a:pt x="-6052" y="440301"/>
                      <a:pt x="14128" y="463596"/>
                    </a:cubicBezTo>
                    <a:cubicBezTo>
                      <a:pt x="14997" y="464598"/>
                      <a:pt x="15734" y="465847"/>
                      <a:pt x="16819" y="466509"/>
                    </a:cubicBezTo>
                    <a:cubicBezTo>
                      <a:pt x="30181" y="474627"/>
                      <a:pt x="45478" y="496261"/>
                      <a:pt x="49779" y="498013"/>
                    </a:cubicBezTo>
                    <a:cubicBezTo>
                      <a:pt x="51430" y="498687"/>
                      <a:pt x="53395" y="500144"/>
                      <a:pt x="53945" y="501700"/>
                    </a:cubicBezTo>
                    <a:cubicBezTo>
                      <a:pt x="57330" y="511278"/>
                      <a:pt x="69648" y="510799"/>
                      <a:pt x="75257" y="525618"/>
                    </a:cubicBezTo>
                    <a:cubicBezTo>
                      <a:pt x="88110" y="528627"/>
                      <a:pt x="93208" y="544410"/>
                      <a:pt x="81165" y="552811"/>
                    </a:cubicBezTo>
                    <a:cubicBezTo>
                      <a:pt x="80156" y="553513"/>
                      <a:pt x="46945" y="591622"/>
                      <a:pt x="34678" y="604780"/>
                    </a:cubicBezTo>
                    <a:cubicBezTo>
                      <a:pt x="60933" y="601970"/>
                      <a:pt x="90406" y="599544"/>
                      <a:pt x="122681" y="597453"/>
                    </a:cubicBezTo>
                    <a:cubicBezTo>
                      <a:pt x="137132" y="583014"/>
                      <a:pt x="154657" y="567641"/>
                      <a:pt x="156482" y="56446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3" name="Google Shape;43;p2"/>
              <p:cNvSpPr/>
              <p:nvPr/>
            </p:nvSpPr>
            <p:spPr>
              <a:xfrm>
                <a:off x="13861866" y="3646111"/>
                <a:ext cx="130386" cy="598701"/>
              </a:xfrm>
              <a:custGeom>
                <a:avLst/>
                <a:gdLst/>
                <a:ahLst/>
                <a:cxnLst/>
                <a:rect l="l" t="t" r="r" b="b"/>
                <a:pathLst>
                  <a:path w="130386" h="598701" extrusionOk="0">
                    <a:moveTo>
                      <a:pt x="125861" y="564377"/>
                    </a:moveTo>
                    <a:cubicBezTo>
                      <a:pt x="128580" y="555138"/>
                      <a:pt x="133767" y="550484"/>
                      <a:pt x="122740" y="545831"/>
                    </a:cubicBezTo>
                    <a:cubicBezTo>
                      <a:pt x="110031" y="540467"/>
                      <a:pt x="124996" y="544909"/>
                      <a:pt x="103034" y="529193"/>
                    </a:cubicBezTo>
                    <a:cubicBezTo>
                      <a:pt x="94531" y="523107"/>
                      <a:pt x="100678" y="521399"/>
                      <a:pt x="83792" y="505987"/>
                    </a:cubicBezTo>
                    <a:cubicBezTo>
                      <a:pt x="74252" y="497279"/>
                      <a:pt x="65190" y="488028"/>
                      <a:pt x="56380" y="476474"/>
                    </a:cubicBezTo>
                    <a:cubicBezTo>
                      <a:pt x="57445" y="474706"/>
                      <a:pt x="58744" y="472942"/>
                      <a:pt x="60383" y="471969"/>
                    </a:cubicBezTo>
                    <a:cubicBezTo>
                      <a:pt x="76153" y="462570"/>
                      <a:pt x="78725" y="446631"/>
                      <a:pt x="107113" y="421046"/>
                    </a:cubicBezTo>
                    <a:cubicBezTo>
                      <a:pt x="109186" y="417873"/>
                      <a:pt x="114727" y="410725"/>
                      <a:pt x="115947" y="406311"/>
                    </a:cubicBezTo>
                    <a:cubicBezTo>
                      <a:pt x="133073" y="392743"/>
                      <a:pt x="97402" y="372230"/>
                      <a:pt x="78920" y="346604"/>
                    </a:cubicBezTo>
                    <a:cubicBezTo>
                      <a:pt x="70628" y="335107"/>
                      <a:pt x="57018" y="328522"/>
                      <a:pt x="51062" y="315133"/>
                    </a:cubicBezTo>
                    <a:cubicBezTo>
                      <a:pt x="50859" y="314678"/>
                      <a:pt x="50313" y="314243"/>
                      <a:pt x="49830" y="314063"/>
                    </a:cubicBezTo>
                    <a:cubicBezTo>
                      <a:pt x="35822" y="308843"/>
                      <a:pt x="61132" y="298646"/>
                      <a:pt x="64557" y="286830"/>
                    </a:cubicBezTo>
                    <a:cubicBezTo>
                      <a:pt x="64640" y="286554"/>
                      <a:pt x="93120" y="256467"/>
                      <a:pt x="102070" y="253159"/>
                    </a:cubicBezTo>
                    <a:cubicBezTo>
                      <a:pt x="106834" y="251399"/>
                      <a:pt x="106084" y="244235"/>
                      <a:pt x="111745" y="243262"/>
                    </a:cubicBezTo>
                    <a:cubicBezTo>
                      <a:pt x="112036" y="243214"/>
                      <a:pt x="111901" y="241166"/>
                      <a:pt x="112112" y="240077"/>
                    </a:cubicBezTo>
                    <a:cubicBezTo>
                      <a:pt x="116724" y="216252"/>
                      <a:pt x="117099" y="225726"/>
                      <a:pt x="112331" y="214240"/>
                    </a:cubicBezTo>
                    <a:cubicBezTo>
                      <a:pt x="88472" y="207568"/>
                      <a:pt x="66709" y="164295"/>
                      <a:pt x="52760" y="147589"/>
                    </a:cubicBezTo>
                    <a:cubicBezTo>
                      <a:pt x="51198" y="145714"/>
                      <a:pt x="46394" y="145199"/>
                      <a:pt x="41331" y="134104"/>
                    </a:cubicBezTo>
                    <a:cubicBezTo>
                      <a:pt x="44995" y="130935"/>
                      <a:pt x="46916" y="126466"/>
                      <a:pt x="50121" y="123149"/>
                    </a:cubicBezTo>
                    <a:cubicBezTo>
                      <a:pt x="63683" y="109106"/>
                      <a:pt x="81388" y="103766"/>
                      <a:pt x="105403" y="76848"/>
                    </a:cubicBezTo>
                    <a:cubicBezTo>
                      <a:pt x="112299" y="69117"/>
                      <a:pt x="120025" y="62505"/>
                      <a:pt x="129098" y="57025"/>
                    </a:cubicBezTo>
                    <a:cubicBezTo>
                      <a:pt x="126232" y="53050"/>
                      <a:pt x="131769" y="53010"/>
                      <a:pt x="130047" y="45623"/>
                    </a:cubicBezTo>
                    <a:cubicBezTo>
                      <a:pt x="131618" y="39888"/>
                      <a:pt x="114671" y="25118"/>
                      <a:pt x="109273" y="19495"/>
                    </a:cubicBezTo>
                    <a:cubicBezTo>
                      <a:pt x="98283" y="8046"/>
                      <a:pt x="93578" y="2845"/>
                      <a:pt x="91195" y="0"/>
                    </a:cubicBezTo>
                    <a:cubicBezTo>
                      <a:pt x="75057" y="431"/>
                      <a:pt x="59035" y="858"/>
                      <a:pt x="43161" y="1281"/>
                    </a:cubicBezTo>
                    <a:cubicBezTo>
                      <a:pt x="49069" y="7004"/>
                      <a:pt x="51102" y="12451"/>
                      <a:pt x="56807" y="17783"/>
                    </a:cubicBezTo>
                    <a:cubicBezTo>
                      <a:pt x="104753" y="62632"/>
                      <a:pt x="84788" y="30654"/>
                      <a:pt x="42188" y="88241"/>
                    </a:cubicBezTo>
                    <a:cubicBezTo>
                      <a:pt x="38066" y="93809"/>
                      <a:pt x="23069" y="99747"/>
                      <a:pt x="18975" y="105334"/>
                    </a:cubicBezTo>
                    <a:cubicBezTo>
                      <a:pt x="14944" y="110838"/>
                      <a:pt x="12006" y="115000"/>
                      <a:pt x="8386" y="116564"/>
                    </a:cubicBezTo>
                    <a:cubicBezTo>
                      <a:pt x="134" y="120132"/>
                      <a:pt x="1310" y="130943"/>
                      <a:pt x="928" y="131849"/>
                    </a:cubicBezTo>
                    <a:cubicBezTo>
                      <a:pt x="-1389" y="137325"/>
                      <a:pt x="975" y="142074"/>
                      <a:pt x="4248" y="145526"/>
                    </a:cubicBezTo>
                    <a:cubicBezTo>
                      <a:pt x="11918" y="153627"/>
                      <a:pt x="13505" y="161350"/>
                      <a:pt x="23137" y="167795"/>
                    </a:cubicBezTo>
                    <a:cubicBezTo>
                      <a:pt x="26984" y="170369"/>
                      <a:pt x="36523" y="191193"/>
                      <a:pt x="39788" y="194921"/>
                    </a:cubicBezTo>
                    <a:cubicBezTo>
                      <a:pt x="43229" y="198848"/>
                      <a:pt x="48108" y="201613"/>
                      <a:pt x="51178" y="205760"/>
                    </a:cubicBezTo>
                    <a:cubicBezTo>
                      <a:pt x="67961" y="228440"/>
                      <a:pt x="54351" y="209974"/>
                      <a:pt x="72661" y="226971"/>
                    </a:cubicBezTo>
                    <a:cubicBezTo>
                      <a:pt x="67730" y="232315"/>
                      <a:pt x="63381" y="238181"/>
                      <a:pt x="58748" y="243725"/>
                    </a:cubicBezTo>
                    <a:cubicBezTo>
                      <a:pt x="42567" y="263080"/>
                      <a:pt x="36854" y="262505"/>
                      <a:pt x="34933" y="267925"/>
                    </a:cubicBezTo>
                    <a:cubicBezTo>
                      <a:pt x="31516" y="277587"/>
                      <a:pt x="16041" y="291782"/>
                      <a:pt x="13433" y="303735"/>
                    </a:cubicBezTo>
                    <a:cubicBezTo>
                      <a:pt x="10487" y="307969"/>
                      <a:pt x="6365" y="308153"/>
                      <a:pt x="7266" y="319191"/>
                    </a:cubicBezTo>
                    <a:cubicBezTo>
                      <a:pt x="7972" y="327883"/>
                      <a:pt x="16427" y="340024"/>
                      <a:pt x="19872" y="341688"/>
                    </a:cubicBezTo>
                    <a:cubicBezTo>
                      <a:pt x="37241" y="350084"/>
                      <a:pt x="38477" y="359551"/>
                      <a:pt x="46920" y="367453"/>
                    </a:cubicBezTo>
                    <a:cubicBezTo>
                      <a:pt x="91338" y="408997"/>
                      <a:pt x="77589" y="391254"/>
                      <a:pt x="69233" y="403374"/>
                    </a:cubicBezTo>
                    <a:cubicBezTo>
                      <a:pt x="15044" y="482042"/>
                      <a:pt x="-2680" y="478214"/>
                      <a:pt x="30994" y="507467"/>
                    </a:cubicBezTo>
                    <a:cubicBezTo>
                      <a:pt x="69699" y="541222"/>
                      <a:pt x="78557" y="553202"/>
                      <a:pt x="83716" y="557911"/>
                    </a:cubicBezTo>
                    <a:cubicBezTo>
                      <a:pt x="86327" y="560290"/>
                      <a:pt x="83349" y="554591"/>
                      <a:pt x="43225" y="598410"/>
                    </a:cubicBezTo>
                    <a:cubicBezTo>
                      <a:pt x="59769" y="598490"/>
                      <a:pt x="76393" y="598586"/>
                      <a:pt x="93088" y="598702"/>
                    </a:cubicBezTo>
                    <a:cubicBezTo>
                      <a:pt x="96142" y="595936"/>
                      <a:pt x="100009" y="592332"/>
                      <a:pt x="105466" y="587651"/>
                    </a:cubicBezTo>
                    <a:cubicBezTo>
                      <a:pt x="114711" y="579713"/>
                      <a:pt x="122425" y="576062"/>
                      <a:pt x="125861" y="56437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4" name="Google Shape;44;p2"/>
              <p:cNvSpPr/>
              <p:nvPr/>
            </p:nvSpPr>
            <p:spPr>
              <a:xfrm>
                <a:off x="13284913" y="3661623"/>
                <a:ext cx="128903" cy="593912"/>
              </a:xfrm>
              <a:custGeom>
                <a:avLst/>
                <a:gdLst/>
                <a:ahLst/>
                <a:cxnLst/>
                <a:rect l="l" t="t" r="r" b="b"/>
                <a:pathLst>
                  <a:path w="128903" h="593912" extrusionOk="0">
                    <a:moveTo>
                      <a:pt x="95008" y="582854"/>
                    </a:moveTo>
                    <a:cubicBezTo>
                      <a:pt x="129037" y="566859"/>
                      <a:pt x="142651" y="527050"/>
                      <a:pt x="111233" y="516622"/>
                    </a:cubicBezTo>
                    <a:cubicBezTo>
                      <a:pt x="109989" y="516207"/>
                      <a:pt x="108913" y="515146"/>
                      <a:pt x="107892" y="514244"/>
                    </a:cubicBezTo>
                    <a:cubicBezTo>
                      <a:pt x="75824" y="485897"/>
                      <a:pt x="76690" y="480705"/>
                      <a:pt x="74935" y="478901"/>
                    </a:cubicBezTo>
                    <a:cubicBezTo>
                      <a:pt x="40623" y="443490"/>
                      <a:pt x="39571" y="444703"/>
                      <a:pt x="44287" y="439076"/>
                    </a:cubicBezTo>
                    <a:cubicBezTo>
                      <a:pt x="44510" y="438813"/>
                      <a:pt x="78890" y="394028"/>
                      <a:pt x="96515" y="381129"/>
                    </a:cubicBezTo>
                    <a:cubicBezTo>
                      <a:pt x="104731" y="375115"/>
                      <a:pt x="117846" y="354861"/>
                      <a:pt x="118018" y="354307"/>
                    </a:cubicBezTo>
                    <a:cubicBezTo>
                      <a:pt x="123802" y="349717"/>
                      <a:pt x="131684" y="348316"/>
                      <a:pt x="120996" y="326275"/>
                    </a:cubicBezTo>
                    <a:cubicBezTo>
                      <a:pt x="118417" y="320959"/>
                      <a:pt x="104173" y="314881"/>
                      <a:pt x="101530" y="307402"/>
                    </a:cubicBezTo>
                    <a:cubicBezTo>
                      <a:pt x="100964" y="305798"/>
                      <a:pt x="98938" y="304302"/>
                      <a:pt x="97240" y="303607"/>
                    </a:cubicBezTo>
                    <a:cubicBezTo>
                      <a:pt x="92807" y="301803"/>
                      <a:pt x="77052" y="279518"/>
                      <a:pt x="63291" y="271158"/>
                    </a:cubicBezTo>
                    <a:cubicBezTo>
                      <a:pt x="62171" y="270475"/>
                      <a:pt x="61413" y="269190"/>
                      <a:pt x="60516" y="268160"/>
                    </a:cubicBezTo>
                    <a:cubicBezTo>
                      <a:pt x="40615" y="245189"/>
                      <a:pt x="35581" y="264676"/>
                      <a:pt x="98177" y="193775"/>
                    </a:cubicBezTo>
                    <a:cubicBezTo>
                      <a:pt x="130316" y="157375"/>
                      <a:pt x="116714" y="158899"/>
                      <a:pt x="93736" y="127906"/>
                    </a:cubicBezTo>
                    <a:cubicBezTo>
                      <a:pt x="85225" y="116425"/>
                      <a:pt x="72807" y="125288"/>
                      <a:pt x="57383" y="93370"/>
                    </a:cubicBezTo>
                    <a:cubicBezTo>
                      <a:pt x="76494" y="66348"/>
                      <a:pt x="101673" y="52252"/>
                      <a:pt x="108091" y="36556"/>
                    </a:cubicBezTo>
                    <a:cubicBezTo>
                      <a:pt x="107262" y="29616"/>
                      <a:pt x="83004" y="14850"/>
                      <a:pt x="65886" y="0"/>
                    </a:cubicBezTo>
                    <a:cubicBezTo>
                      <a:pt x="45483" y="503"/>
                      <a:pt x="34353" y="774"/>
                      <a:pt x="34329" y="774"/>
                    </a:cubicBezTo>
                    <a:cubicBezTo>
                      <a:pt x="29844" y="1026"/>
                      <a:pt x="24917" y="1070"/>
                      <a:pt x="19658" y="970"/>
                    </a:cubicBezTo>
                    <a:cubicBezTo>
                      <a:pt x="29457" y="9223"/>
                      <a:pt x="60779" y="35586"/>
                      <a:pt x="61030" y="35794"/>
                    </a:cubicBezTo>
                    <a:cubicBezTo>
                      <a:pt x="56912" y="39142"/>
                      <a:pt x="52384" y="49311"/>
                      <a:pt x="43031" y="54004"/>
                    </a:cubicBezTo>
                    <a:cubicBezTo>
                      <a:pt x="41580" y="54734"/>
                      <a:pt x="31020" y="74006"/>
                      <a:pt x="30753" y="74058"/>
                    </a:cubicBezTo>
                    <a:cubicBezTo>
                      <a:pt x="25056" y="75259"/>
                      <a:pt x="27121" y="80854"/>
                      <a:pt x="22553" y="86988"/>
                    </a:cubicBezTo>
                    <a:cubicBezTo>
                      <a:pt x="-3212" y="121585"/>
                      <a:pt x="52332" y="138031"/>
                      <a:pt x="58360" y="144764"/>
                    </a:cubicBezTo>
                    <a:cubicBezTo>
                      <a:pt x="65380" y="152610"/>
                      <a:pt x="64826" y="152426"/>
                      <a:pt x="74724" y="161398"/>
                    </a:cubicBezTo>
                    <a:cubicBezTo>
                      <a:pt x="73138" y="169172"/>
                      <a:pt x="69422" y="163620"/>
                      <a:pt x="69091" y="168613"/>
                    </a:cubicBezTo>
                    <a:cubicBezTo>
                      <a:pt x="68924" y="171211"/>
                      <a:pt x="67544" y="172700"/>
                      <a:pt x="65344" y="173617"/>
                    </a:cubicBezTo>
                    <a:cubicBezTo>
                      <a:pt x="58670" y="176391"/>
                      <a:pt x="57797" y="185666"/>
                      <a:pt x="50072" y="187266"/>
                    </a:cubicBezTo>
                    <a:cubicBezTo>
                      <a:pt x="49804" y="187318"/>
                      <a:pt x="39288" y="202208"/>
                      <a:pt x="32072" y="208545"/>
                    </a:cubicBezTo>
                    <a:cubicBezTo>
                      <a:pt x="25415" y="214392"/>
                      <a:pt x="13364" y="232490"/>
                      <a:pt x="11558" y="235631"/>
                    </a:cubicBezTo>
                    <a:cubicBezTo>
                      <a:pt x="3445" y="240795"/>
                      <a:pt x="1639" y="251411"/>
                      <a:pt x="5721" y="258463"/>
                    </a:cubicBezTo>
                    <a:cubicBezTo>
                      <a:pt x="10406" y="266552"/>
                      <a:pt x="6762" y="261556"/>
                      <a:pt x="9907" y="270272"/>
                    </a:cubicBezTo>
                    <a:cubicBezTo>
                      <a:pt x="21329" y="276677"/>
                      <a:pt x="20715" y="282456"/>
                      <a:pt x="25144" y="286295"/>
                    </a:cubicBezTo>
                    <a:cubicBezTo>
                      <a:pt x="38838" y="298180"/>
                      <a:pt x="63359" y="322560"/>
                      <a:pt x="76147" y="335099"/>
                    </a:cubicBezTo>
                    <a:cubicBezTo>
                      <a:pt x="85316" y="344086"/>
                      <a:pt x="79803" y="334253"/>
                      <a:pt x="72575" y="349071"/>
                    </a:cubicBezTo>
                    <a:cubicBezTo>
                      <a:pt x="70969" y="352363"/>
                      <a:pt x="65547" y="351753"/>
                      <a:pt x="55896" y="367241"/>
                    </a:cubicBezTo>
                    <a:cubicBezTo>
                      <a:pt x="49071" y="378188"/>
                      <a:pt x="40831" y="382849"/>
                      <a:pt x="35565" y="390232"/>
                    </a:cubicBezTo>
                    <a:cubicBezTo>
                      <a:pt x="31957" y="395297"/>
                      <a:pt x="29039" y="400776"/>
                      <a:pt x="23976" y="404663"/>
                    </a:cubicBezTo>
                    <a:cubicBezTo>
                      <a:pt x="21799" y="406331"/>
                      <a:pt x="27727" y="401239"/>
                      <a:pt x="12861" y="421054"/>
                    </a:cubicBezTo>
                    <a:cubicBezTo>
                      <a:pt x="-3033" y="442249"/>
                      <a:pt x="-4544" y="433720"/>
                      <a:pt x="10278" y="465236"/>
                    </a:cubicBezTo>
                    <a:cubicBezTo>
                      <a:pt x="16270" y="468157"/>
                      <a:pt x="18873" y="474148"/>
                      <a:pt x="22572" y="479116"/>
                    </a:cubicBezTo>
                    <a:cubicBezTo>
                      <a:pt x="27089" y="485194"/>
                      <a:pt x="45926" y="499617"/>
                      <a:pt x="49358" y="511741"/>
                    </a:cubicBezTo>
                    <a:cubicBezTo>
                      <a:pt x="50343" y="515225"/>
                      <a:pt x="67257" y="522968"/>
                      <a:pt x="70391" y="533575"/>
                    </a:cubicBezTo>
                    <a:cubicBezTo>
                      <a:pt x="71049" y="535814"/>
                      <a:pt x="71244" y="530107"/>
                      <a:pt x="80852" y="542439"/>
                    </a:cubicBezTo>
                    <a:cubicBezTo>
                      <a:pt x="75904" y="548285"/>
                      <a:pt x="69398" y="552604"/>
                      <a:pt x="64718" y="558733"/>
                    </a:cubicBezTo>
                    <a:cubicBezTo>
                      <a:pt x="64128" y="559508"/>
                      <a:pt x="60118" y="559264"/>
                      <a:pt x="59165" y="560928"/>
                    </a:cubicBezTo>
                    <a:cubicBezTo>
                      <a:pt x="57339" y="564105"/>
                      <a:pt x="39810" y="579478"/>
                      <a:pt x="25367" y="593913"/>
                    </a:cubicBezTo>
                    <a:cubicBezTo>
                      <a:pt x="45503" y="592608"/>
                      <a:pt x="66723" y="591438"/>
                      <a:pt x="88924" y="590389"/>
                    </a:cubicBezTo>
                    <a:cubicBezTo>
                      <a:pt x="92887" y="586961"/>
                      <a:pt x="91551" y="584482"/>
                      <a:pt x="95008" y="5828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5" name="Google Shape;45;p2"/>
              <p:cNvSpPr/>
              <p:nvPr/>
            </p:nvSpPr>
            <p:spPr>
              <a:xfrm>
                <a:off x="14756178" y="3620394"/>
                <a:ext cx="130402" cy="637628"/>
              </a:xfrm>
              <a:custGeom>
                <a:avLst/>
                <a:gdLst/>
                <a:ahLst/>
                <a:cxnLst/>
                <a:rect l="l" t="t" r="r" b="b"/>
                <a:pathLst>
                  <a:path w="130402" h="637628" extrusionOk="0">
                    <a:moveTo>
                      <a:pt x="126994" y="585257"/>
                    </a:moveTo>
                    <a:cubicBezTo>
                      <a:pt x="136442" y="572602"/>
                      <a:pt x="118044" y="571736"/>
                      <a:pt x="116605" y="567817"/>
                    </a:cubicBezTo>
                    <a:cubicBezTo>
                      <a:pt x="112997" y="557999"/>
                      <a:pt x="101061" y="556327"/>
                      <a:pt x="98071" y="549702"/>
                    </a:cubicBezTo>
                    <a:cubicBezTo>
                      <a:pt x="91119" y="534282"/>
                      <a:pt x="77270" y="529576"/>
                      <a:pt x="56376" y="502179"/>
                    </a:cubicBezTo>
                    <a:cubicBezTo>
                      <a:pt x="60797" y="494828"/>
                      <a:pt x="64046" y="498871"/>
                      <a:pt x="76644" y="481439"/>
                    </a:cubicBezTo>
                    <a:cubicBezTo>
                      <a:pt x="101894" y="446511"/>
                      <a:pt x="105618" y="453060"/>
                      <a:pt x="115094" y="434307"/>
                    </a:cubicBezTo>
                    <a:cubicBezTo>
                      <a:pt x="121189" y="422223"/>
                      <a:pt x="128449" y="425156"/>
                      <a:pt x="99379" y="394882"/>
                    </a:cubicBezTo>
                    <a:cubicBezTo>
                      <a:pt x="92363" y="387574"/>
                      <a:pt x="84788" y="380459"/>
                      <a:pt x="78912" y="372313"/>
                    </a:cubicBezTo>
                    <a:cubicBezTo>
                      <a:pt x="70624" y="360816"/>
                      <a:pt x="57010" y="354231"/>
                      <a:pt x="51054" y="340842"/>
                    </a:cubicBezTo>
                    <a:cubicBezTo>
                      <a:pt x="50432" y="339441"/>
                      <a:pt x="49045" y="340211"/>
                      <a:pt x="44584" y="336615"/>
                    </a:cubicBezTo>
                    <a:cubicBezTo>
                      <a:pt x="49615" y="329971"/>
                      <a:pt x="89393" y="283545"/>
                      <a:pt x="102062" y="278860"/>
                    </a:cubicBezTo>
                    <a:cubicBezTo>
                      <a:pt x="106822" y="277100"/>
                      <a:pt x="106076" y="269936"/>
                      <a:pt x="111737" y="268963"/>
                    </a:cubicBezTo>
                    <a:cubicBezTo>
                      <a:pt x="112000" y="268919"/>
                      <a:pt x="111087" y="270774"/>
                      <a:pt x="115185" y="250186"/>
                    </a:cubicBezTo>
                    <a:cubicBezTo>
                      <a:pt x="117051" y="247739"/>
                      <a:pt x="115110" y="246654"/>
                      <a:pt x="112327" y="239941"/>
                    </a:cubicBezTo>
                    <a:cubicBezTo>
                      <a:pt x="86714" y="232778"/>
                      <a:pt x="56966" y="175186"/>
                      <a:pt x="52214" y="172660"/>
                    </a:cubicBezTo>
                    <a:cubicBezTo>
                      <a:pt x="46733" y="169750"/>
                      <a:pt x="43679" y="164949"/>
                      <a:pt x="41331" y="159805"/>
                    </a:cubicBezTo>
                    <a:cubicBezTo>
                      <a:pt x="42698" y="158624"/>
                      <a:pt x="43918" y="157135"/>
                      <a:pt x="45118" y="155479"/>
                    </a:cubicBezTo>
                    <a:cubicBezTo>
                      <a:pt x="58537" y="136974"/>
                      <a:pt x="76963" y="131187"/>
                      <a:pt x="91199" y="116744"/>
                    </a:cubicBezTo>
                    <a:cubicBezTo>
                      <a:pt x="111043" y="96610"/>
                      <a:pt x="116326" y="90440"/>
                      <a:pt x="129094" y="82726"/>
                    </a:cubicBezTo>
                    <a:cubicBezTo>
                      <a:pt x="126232" y="78755"/>
                      <a:pt x="131650" y="78639"/>
                      <a:pt x="130127" y="71584"/>
                    </a:cubicBezTo>
                    <a:cubicBezTo>
                      <a:pt x="127731" y="60250"/>
                      <a:pt x="84282" y="20190"/>
                      <a:pt x="67255" y="0"/>
                    </a:cubicBezTo>
                    <a:cubicBezTo>
                      <a:pt x="51648" y="547"/>
                      <a:pt x="35507" y="1101"/>
                      <a:pt x="18891" y="1664"/>
                    </a:cubicBezTo>
                    <a:cubicBezTo>
                      <a:pt x="21773" y="9662"/>
                      <a:pt x="27279" y="16534"/>
                      <a:pt x="29758" y="17731"/>
                    </a:cubicBezTo>
                    <a:cubicBezTo>
                      <a:pt x="47183" y="26160"/>
                      <a:pt x="48335" y="35574"/>
                      <a:pt x="56807" y="43496"/>
                    </a:cubicBezTo>
                    <a:cubicBezTo>
                      <a:pt x="104478" y="88086"/>
                      <a:pt x="84724" y="56458"/>
                      <a:pt x="42188" y="113954"/>
                    </a:cubicBezTo>
                    <a:cubicBezTo>
                      <a:pt x="38066" y="119522"/>
                      <a:pt x="23069" y="125460"/>
                      <a:pt x="18975" y="131047"/>
                    </a:cubicBezTo>
                    <a:cubicBezTo>
                      <a:pt x="14944" y="136551"/>
                      <a:pt x="12006" y="140717"/>
                      <a:pt x="8386" y="142277"/>
                    </a:cubicBezTo>
                    <a:cubicBezTo>
                      <a:pt x="138" y="145845"/>
                      <a:pt x="1310" y="156656"/>
                      <a:pt x="928" y="157562"/>
                    </a:cubicBezTo>
                    <a:cubicBezTo>
                      <a:pt x="-1389" y="163038"/>
                      <a:pt x="976" y="167787"/>
                      <a:pt x="4248" y="171239"/>
                    </a:cubicBezTo>
                    <a:cubicBezTo>
                      <a:pt x="11919" y="179340"/>
                      <a:pt x="13505" y="187063"/>
                      <a:pt x="23137" y="193508"/>
                    </a:cubicBezTo>
                    <a:cubicBezTo>
                      <a:pt x="26984" y="196082"/>
                      <a:pt x="36523" y="216906"/>
                      <a:pt x="39788" y="220634"/>
                    </a:cubicBezTo>
                    <a:cubicBezTo>
                      <a:pt x="43229" y="224561"/>
                      <a:pt x="48108" y="227326"/>
                      <a:pt x="51178" y="231473"/>
                    </a:cubicBezTo>
                    <a:cubicBezTo>
                      <a:pt x="68734" y="255198"/>
                      <a:pt x="51903" y="233420"/>
                      <a:pt x="72665" y="252684"/>
                    </a:cubicBezTo>
                    <a:cubicBezTo>
                      <a:pt x="67734" y="258028"/>
                      <a:pt x="63385" y="263894"/>
                      <a:pt x="58752" y="269438"/>
                    </a:cubicBezTo>
                    <a:cubicBezTo>
                      <a:pt x="42563" y="288805"/>
                      <a:pt x="36858" y="288214"/>
                      <a:pt x="34937" y="293638"/>
                    </a:cubicBezTo>
                    <a:cubicBezTo>
                      <a:pt x="31524" y="303288"/>
                      <a:pt x="16045" y="317503"/>
                      <a:pt x="13437" y="329448"/>
                    </a:cubicBezTo>
                    <a:cubicBezTo>
                      <a:pt x="10483" y="333690"/>
                      <a:pt x="6369" y="333866"/>
                      <a:pt x="7270" y="344904"/>
                    </a:cubicBezTo>
                    <a:cubicBezTo>
                      <a:pt x="7976" y="353596"/>
                      <a:pt x="16431" y="365736"/>
                      <a:pt x="19876" y="367401"/>
                    </a:cubicBezTo>
                    <a:cubicBezTo>
                      <a:pt x="41180" y="377705"/>
                      <a:pt x="27466" y="379010"/>
                      <a:pt x="78282" y="421788"/>
                    </a:cubicBezTo>
                    <a:cubicBezTo>
                      <a:pt x="70197" y="429235"/>
                      <a:pt x="70819" y="426800"/>
                      <a:pt x="69237" y="429083"/>
                    </a:cubicBezTo>
                    <a:cubicBezTo>
                      <a:pt x="32389" y="482588"/>
                      <a:pt x="25497" y="481299"/>
                      <a:pt x="15108" y="506904"/>
                    </a:cubicBezTo>
                    <a:cubicBezTo>
                      <a:pt x="9818" y="519946"/>
                      <a:pt x="25225" y="528148"/>
                      <a:pt x="30998" y="533176"/>
                    </a:cubicBezTo>
                    <a:cubicBezTo>
                      <a:pt x="69703" y="566927"/>
                      <a:pt x="78549" y="578903"/>
                      <a:pt x="83720" y="583620"/>
                    </a:cubicBezTo>
                    <a:cubicBezTo>
                      <a:pt x="84976" y="584766"/>
                      <a:pt x="85960" y="582671"/>
                      <a:pt x="72988" y="593833"/>
                    </a:cubicBezTo>
                    <a:cubicBezTo>
                      <a:pt x="50576" y="613105"/>
                      <a:pt x="39011" y="628697"/>
                      <a:pt x="33697" y="636946"/>
                    </a:cubicBezTo>
                    <a:cubicBezTo>
                      <a:pt x="48770" y="637185"/>
                      <a:pt x="63584" y="637413"/>
                      <a:pt x="78131" y="637628"/>
                    </a:cubicBezTo>
                    <a:cubicBezTo>
                      <a:pt x="85406" y="631083"/>
                      <a:pt x="96533" y="620480"/>
                      <a:pt x="117773" y="603459"/>
                    </a:cubicBezTo>
                    <a:cubicBezTo>
                      <a:pt x="123350" y="597477"/>
                      <a:pt x="125702" y="592484"/>
                      <a:pt x="126994" y="58525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6" name="Google Shape;46;p2"/>
              <p:cNvSpPr/>
              <p:nvPr/>
            </p:nvSpPr>
            <p:spPr>
              <a:xfrm>
                <a:off x="13560848" y="3654052"/>
                <a:ext cx="134403" cy="591346"/>
              </a:xfrm>
              <a:custGeom>
                <a:avLst/>
                <a:gdLst/>
                <a:ahLst/>
                <a:cxnLst/>
                <a:rect l="l" t="t" r="r" b="b"/>
                <a:pathLst>
                  <a:path w="134403" h="591346" extrusionOk="0">
                    <a:moveTo>
                      <a:pt x="120992" y="536975"/>
                    </a:moveTo>
                    <a:cubicBezTo>
                      <a:pt x="115216" y="521714"/>
                      <a:pt x="102531" y="522209"/>
                      <a:pt x="99042" y="512344"/>
                    </a:cubicBezTo>
                    <a:cubicBezTo>
                      <a:pt x="98476" y="510740"/>
                      <a:pt x="96451" y="509243"/>
                      <a:pt x="94749" y="508549"/>
                    </a:cubicBezTo>
                    <a:cubicBezTo>
                      <a:pt x="90316" y="506745"/>
                      <a:pt x="74561" y="484460"/>
                      <a:pt x="60800" y="476099"/>
                    </a:cubicBezTo>
                    <a:cubicBezTo>
                      <a:pt x="58878" y="474934"/>
                      <a:pt x="61705" y="475648"/>
                      <a:pt x="43538" y="458903"/>
                    </a:cubicBezTo>
                    <a:cubicBezTo>
                      <a:pt x="99624" y="393257"/>
                      <a:pt x="119561" y="379194"/>
                      <a:pt x="123229" y="367632"/>
                    </a:cubicBezTo>
                    <a:cubicBezTo>
                      <a:pt x="152314" y="358597"/>
                      <a:pt x="107406" y="328191"/>
                      <a:pt x="90997" y="305427"/>
                    </a:cubicBezTo>
                    <a:cubicBezTo>
                      <a:pt x="82705" y="293929"/>
                      <a:pt x="69096" y="287344"/>
                      <a:pt x="63140" y="273955"/>
                    </a:cubicBezTo>
                    <a:cubicBezTo>
                      <a:pt x="62506" y="272522"/>
                      <a:pt x="61047" y="273341"/>
                      <a:pt x="56442" y="269553"/>
                    </a:cubicBezTo>
                    <a:cubicBezTo>
                      <a:pt x="81390" y="235156"/>
                      <a:pt x="93166" y="234965"/>
                      <a:pt x="91221" y="225327"/>
                    </a:cubicBezTo>
                    <a:cubicBezTo>
                      <a:pt x="113777" y="206402"/>
                      <a:pt x="103105" y="207584"/>
                      <a:pt x="109491" y="204970"/>
                    </a:cubicBezTo>
                    <a:cubicBezTo>
                      <a:pt x="110049" y="204742"/>
                      <a:pt x="109503" y="201434"/>
                      <a:pt x="109192" y="199598"/>
                    </a:cubicBezTo>
                    <a:cubicBezTo>
                      <a:pt x="109025" y="198604"/>
                      <a:pt x="107912" y="197730"/>
                      <a:pt x="107849" y="196760"/>
                    </a:cubicBezTo>
                    <a:cubicBezTo>
                      <a:pt x="107542" y="192039"/>
                      <a:pt x="107362" y="190495"/>
                      <a:pt x="105489" y="189533"/>
                    </a:cubicBezTo>
                    <a:cubicBezTo>
                      <a:pt x="105293" y="175824"/>
                      <a:pt x="100067" y="177712"/>
                      <a:pt x="94051" y="167767"/>
                    </a:cubicBezTo>
                    <a:cubicBezTo>
                      <a:pt x="89786" y="160719"/>
                      <a:pt x="83371" y="155052"/>
                      <a:pt x="80724" y="146951"/>
                    </a:cubicBezTo>
                    <a:cubicBezTo>
                      <a:pt x="80401" y="145969"/>
                      <a:pt x="79321" y="145255"/>
                      <a:pt x="78675" y="144353"/>
                    </a:cubicBezTo>
                    <a:cubicBezTo>
                      <a:pt x="73696" y="137476"/>
                      <a:pt x="76794" y="125444"/>
                      <a:pt x="74111" y="123101"/>
                    </a:cubicBezTo>
                    <a:cubicBezTo>
                      <a:pt x="74270" y="122878"/>
                      <a:pt x="74525" y="122674"/>
                      <a:pt x="74609" y="122439"/>
                    </a:cubicBezTo>
                    <a:cubicBezTo>
                      <a:pt x="79193" y="110019"/>
                      <a:pt x="90140" y="102269"/>
                      <a:pt x="97061" y="91578"/>
                    </a:cubicBezTo>
                    <a:cubicBezTo>
                      <a:pt x="103906" y="80998"/>
                      <a:pt x="171210" y="63562"/>
                      <a:pt x="106593" y="14594"/>
                    </a:cubicBezTo>
                    <a:cubicBezTo>
                      <a:pt x="98799" y="8688"/>
                      <a:pt x="93258" y="3887"/>
                      <a:pt x="89144" y="0"/>
                    </a:cubicBezTo>
                    <a:cubicBezTo>
                      <a:pt x="69582" y="503"/>
                      <a:pt x="50626" y="990"/>
                      <a:pt x="32348" y="1457"/>
                    </a:cubicBezTo>
                    <a:cubicBezTo>
                      <a:pt x="40117" y="8038"/>
                      <a:pt x="48569" y="15006"/>
                      <a:pt x="52779" y="21467"/>
                    </a:cubicBezTo>
                    <a:cubicBezTo>
                      <a:pt x="60325" y="33044"/>
                      <a:pt x="74406" y="36149"/>
                      <a:pt x="85500" y="49391"/>
                    </a:cubicBezTo>
                    <a:cubicBezTo>
                      <a:pt x="87721" y="52045"/>
                      <a:pt x="88466" y="51478"/>
                      <a:pt x="91667" y="53366"/>
                    </a:cubicBezTo>
                    <a:cubicBezTo>
                      <a:pt x="91512" y="53629"/>
                      <a:pt x="47102" y="99268"/>
                      <a:pt x="38806" y="99460"/>
                    </a:cubicBezTo>
                    <a:cubicBezTo>
                      <a:pt x="34333" y="113276"/>
                      <a:pt x="32926" y="116070"/>
                      <a:pt x="34106" y="119166"/>
                    </a:cubicBezTo>
                    <a:cubicBezTo>
                      <a:pt x="54445" y="172564"/>
                      <a:pt x="22720" y="105099"/>
                      <a:pt x="75478" y="193013"/>
                    </a:cubicBezTo>
                    <a:cubicBezTo>
                      <a:pt x="76391" y="194541"/>
                      <a:pt x="76518" y="192841"/>
                      <a:pt x="72911" y="195483"/>
                    </a:cubicBezTo>
                    <a:cubicBezTo>
                      <a:pt x="51204" y="211387"/>
                      <a:pt x="62151" y="210054"/>
                      <a:pt x="55486" y="215457"/>
                    </a:cubicBezTo>
                    <a:cubicBezTo>
                      <a:pt x="43355" y="225287"/>
                      <a:pt x="24913" y="251922"/>
                      <a:pt x="24407" y="253602"/>
                    </a:cubicBezTo>
                    <a:cubicBezTo>
                      <a:pt x="18200" y="255290"/>
                      <a:pt x="19962" y="261855"/>
                      <a:pt x="17187" y="265722"/>
                    </a:cubicBezTo>
                    <a:cubicBezTo>
                      <a:pt x="12598" y="272099"/>
                      <a:pt x="16338" y="292956"/>
                      <a:pt x="31945" y="300506"/>
                    </a:cubicBezTo>
                    <a:cubicBezTo>
                      <a:pt x="49354" y="308927"/>
                      <a:pt x="50530" y="318357"/>
                      <a:pt x="58994" y="326271"/>
                    </a:cubicBezTo>
                    <a:cubicBezTo>
                      <a:pt x="97045" y="361861"/>
                      <a:pt x="85062" y="346269"/>
                      <a:pt x="77348" y="359455"/>
                    </a:cubicBezTo>
                    <a:cubicBezTo>
                      <a:pt x="73066" y="366778"/>
                      <a:pt x="66130" y="372018"/>
                      <a:pt x="61728" y="379273"/>
                    </a:cubicBezTo>
                    <a:cubicBezTo>
                      <a:pt x="61234" y="380096"/>
                      <a:pt x="57204" y="380319"/>
                      <a:pt x="56438" y="382051"/>
                    </a:cubicBezTo>
                    <a:cubicBezTo>
                      <a:pt x="56323" y="382318"/>
                      <a:pt x="9345" y="440138"/>
                      <a:pt x="7659" y="441447"/>
                    </a:cubicBezTo>
                    <a:cubicBezTo>
                      <a:pt x="-1422" y="448471"/>
                      <a:pt x="2377" y="457933"/>
                      <a:pt x="790" y="461153"/>
                    </a:cubicBezTo>
                    <a:cubicBezTo>
                      <a:pt x="-1773" y="466354"/>
                      <a:pt x="2170" y="467814"/>
                      <a:pt x="8708" y="472579"/>
                    </a:cubicBezTo>
                    <a:cubicBezTo>
                      <a:pt x="29099" y="504426"/>
                      <a:pt x="95327" y="551758"/>
                      <a:pt x="83236" y="557073"/>
                    </a:cubicBezTo>
                    <a:cubicBezTo>
                      <a:pt x="83028" y="557165"/>
                      <a:pt x="62299" y="580795"/>
                      <a:pt x="53070" y="591347"/>
                    </a:cubicBezTo>
                    <a:cubicBezTo>
                      <a:pt x="69745" y="591127"/>
                      <a:pt x="86656" y="590944"/>
                      <a:pt x="103786" y="590788"/>
                    </a:cubicBezTo>
                    <a:cubicBezTo>
                      <a:pt x="113015" y="580432"/>
                      <a:pt x="126968" y="565051"/>
                      <a:pt x="127076" y="564979"/>
                    </a:cubicBezTo>
                    <a:cubicBezTo>
                      <a:pt x="139486" y="556335"/>
                      <a:pt x="134231" y="540076"/>
                      <a:pt x="120992" y="53697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7" name="Google Shape;47;p2"/>
              <p:cNvSpPr/>
              <p:nvPr/>
            </p:nvSpPr>
            <p:spPr>
              <a:xfrm>
                <a:off x="14178756" y="3638724"/>
                <a:ext cx="130126" cy="609736"/>
              </a:xfrm>
              <a:custGeom>
                <a:avLst/>
                <a:gdLst/>
                <a:ahLst/>
                <a:cxnLst/>
                <a:rect l="l" t="t" r="r" b="b"/>
                <a:pathLst>
                  <a:path w="130126" h="609736" extrusionOk="0">
                    <a:moveTo>
                      <a:pt x="116195" y="589798"/>
                    </a:moveTo>
                    <a:cubicBezTo>
                      <a:pt x="121334" y="583832"/>
                      <a:pt x="135853" y="575292"/>
                      <a:pt x="127684" y="554232"/>
                    </a:cubicBezTo>
                    <a:cubicBezTo>
                      <a:pt x="129315" y="549614"/>
                      <a:pt x="116698" y="541190"/>
                      <a:pt x="111690" y="539526"/>
                    </a:cubicBezTo>
                    <a:cubicBezTo>
                      <a:pt x="107317" y="538077"/>
                      <a:pt x="82366" y="511490"/>
                      <a:pt x="78985" y="507790"/>
                    </a:cubicBezTo>
                    <a:cubicBezTo>
                      <a:pt x="77446" y="506106"/>
                      <a:pt x="76968" y="503428"/>
                      <a:pt x="75389" y="501796"/>
                    </a:cubicBezTo>
                    <a:cubicBezTo>
                      <a:pt x="30513" y="455486"/>
                      <a:pt x="43023" y="469111"/>
                      <a:pt x="48157" y="458384"/>
                    </a:cubicBezTo>
                    <a:cubicBezTo>
                      <a:pt x="52542" y="449225"/>
                      <a:pt x="86009" y="412042"/>
                      <a:pt x="96964" y="404025"/>
                    </a:cubicBezTo>
                    <a:cubicBezTo>
                      <a:pt x="109334" y="394965"/>
                      <a:pt x="110443" y="383192"/>
                      <a:pt x="126317" y="371304"/>
                    </a:cubicBezTo>
                    <a:cubicBezTo>
                      <a:pt x="129690" y="342685"/>
                      <a:pt x="106157" y="342119"/>
                      <a:pt x="101979" y="330302"/>
                    </a:cubicBezTo>
                    <a:cubicBezTo>
                      <a:pt x="101413" y="328698"/>
                      <a:pt x="99388" y="327201"/>
                      <a:pt x="97686" y="326507"/>
                    </a:cubicBezTo>
                    <a:cubicBezTo>
                      <a:pt x="93253" y="324703"/>
                      <a:pt x="77498" y="302418"/>
                      <a:pt x="63737" y="294057"/>
                    </a:cubicBezTo>
                    <a:cubicBezTo>
                      <a:pt x="61971" y="292983"/>
                      <a:pt x="63509" y="292285"/>
                      <a:pt x="46937" y="277284"/>
                    </a:cubicBezTo>
                    <a:cubicBezTo>
                      <a:pt x="52124" y="266879"/>
                      <a:pt x="51315" y="268180"/>
                      <a:pt x="80253" y="236892"/>
                    </a:cubicBezTo>
                    <a:cubicBezTo>
                      <a:pt x="133800" y="179001"/>
                      <a:pt x="122024" y="188356"/>
                      <a:pt x="94186" y="150806"/>
                    </a:cubicBezTo>
                    <a:cubicBezTo>
                      <a:pt x="90199" y="145426"/>
                      <a:pt x="74273" y="140170"/>
                      <a:pt x="69983" y="135034"/>
                    </a:cubicBezTo>
                    <a:cubicBezTo>
                      <a:pt x="48831" y="109692"/>
                      <a:pt x="62931" y="117139"/>
                      <a:pt x="64414" y="105638"/>
                    </a:cubicBezTo>
                    <a:cubicBezTo>
                      <a:pt x="127525" y="47200"/>
                      <a:pt x="110973" y="62632"/>
                      <a:pt x="83494" y="37270"/>
                    </a:cubicBezTo>
                    <a:cubicBezTo>
                      <a:pt x="62186" y="17628"/>
                      <a:pt x="50541" y="6433"/>
                      <a:pt x="44274" y="0"/>
                    </a:cubicBezTo>
                    <a:cubicBezTo>
                      <a:pt x="29520" y="411"/>
                      <a:pt x="14754" y="822"/>
                      <a:pt x="0" y="1233"/>
                    </a:cubicBezTo>
                    <a:cubicBezTo>
                      <a:pt x="9281" y="16546"/>
                      <a:pt x="25649" y="29544"/>
                      <a:pt x="61476" y="58689"/>
                    </a:cubicBezTo>
                    <a:cubicBezTo>
                      <a:pt x="57346" y="62054"/>
                      <a:pt x="52865" y="72190"/>
                      <a:pt x="43477" y="76899"/>
                    </a:cubicBezTo>
                    <a:cubicBezTo>
                      <a:pt x="42026" y="77630"/>
                      <a:pt x="31466" y="96902"/>
                      <a:pt x="31199" y="96953"/>
                    </a:cubicBezTo>
                    <a:cubicBezTo>
                      <a:pt x="25498" y="98155"/>
                      <a:pt x="27567" y="103750"/>
                      <a:pt x="22998" y="109884"/>
                    </a:cubicBezTo>
                    <a:cubicBezTo>
                      <a:pt x="-3062" y="144875"/>
                      <a:pt x="52259" y="160352"/>
                      <a:pt x="58805" y="167659"/>
                    </a:cubicBezTo>
                    <a:cubicBezTo>
                      <a:pt x="65838" y="175517"/>
                      <a:pt x="65295" y="175342"/>
                      <a:pt x="75170" y="184293"/>
                    </a:cubicBezTo>
                    <a:cubicBezTo>
                      <a:pt x="73579" y="192067"/>
                      <a:pt x="69868" y="186516"/>
                      <a:pt x="69537" y="191508"/>
                    </a:cubicBezTo>
                    <a:cubicBezTo>
                      <a:pt x="69370" y="194106"/>
                      <a:pt x="67990" y="195595"/>
                      <a:pt x="65790" y="196513"/>
                    </a:cubicBezTo>
                    <a:cubicBezTo>
                      <a:pt x="59116" y="199287"/>
                      <a:pt x="58243" y="208561"/>
                      <a:pt x="50517" y="210162"/>
                    </a:cubicBezTo>
                    <a:cubicBezTo>
                      <a:pt x="50254" y="210213"/>
                      <a:pt x="39734" y="225103"/>
                      <a:pt x="32518" y="231441"/>
                    </a:cubicBezTo>
                    <a:cubicBezTo>
                      <a:pt x="25861" y="237287"/>
                      <a:pt x="13809" y="255386"/>
                      <a:pt x="12003" y="258527"/>
                    </a:cubicBezTo>
                    <a:cubicBezTo>
                      <a:pt x="3891" y="263699"/>
                      <a:pt x="2089" y="274306"/>
                      <a:pt x="6167" y="281358"/>
                    </a:cubicBezTo>
                    <a:cubicBezTo>
                      <a:pt x="10819" y="289396"/>
                      <a:pt x="7232" y="284527"/>
                      <a:pt x="10353" y="293167"/>
                    </a:cubicBezTo>
                    <a:cubicBezTo>
                      <a:pt x="21782" y="299580"/>
                      <a:pt x="21153" y="305343"/>
                      <a:pt x="25590" y="309190"/>
                    </a:cubicBezTo>
                    <a:cubicBezTo>
                      <a:pt x="33367" y="315935"/>
                      <a:pt x="52849" y="334572"/>
                      <a:pt x="53097" y="334835"/>
                    </a:cubicBezTo>
                    <a:cubicBezTo>
                      <a:pt x="91451" y="376009"/>
                      <a:pt x="82154" y="353237"/>
                      <a:pt x="73017" y="371962"/>
                    </a:cubicBezTo>
                    <a:cubicBezTo>
                      <a:pt x="71411" y="375255"/>
                      <a:pt x="65989" y="374644"/>
                      <a:pt x="56338" y="390133"/>
                    </a:cubicBezTo>
                    <a:cubicBezTo>
                      <a:pt x="49517" y="401083"/>
                      <a:pt x="41284" y="405717"/>
                      <a:pt x="36006" y="413124"/>
                    </a:cubicBezTo>
                    <a:cubicBezTo>
                      <a:pt x="32399" y="418188"/>
                      <a:pt x="29480" y="423668"/>
                      <a:pt x="24417" y="427555"/>
                    </a:cubicBezTo>
                    <a:cubicBezTo>
                      <a:pt x="24154" y="427758"/>
                      <a:pt x="11820" y="449285"/>
                      <a:pt x="7271" y="449508"/>
                    </a:cubicBezTo>
                    <a:cubicBezTo>
                      <a:pt x="-1782" y="465364"/>
                      <a:pt x="-2962" y="459030"/>
                      <a:pt x="10720" y="488132"/>
                    </a:cubicBezTo>
                    <a:cubicBezTo>
                      <a:pt x="16728" y="491061"/>
                      <a:pt x="19335" y="497051"/>
                      <a:pt x="23030" y="502020"/>
                    </a:cubicBezTo>
                    <a:cubicBezTo>
                      <a:pt x="27547" y="508098"/>
                      <a:pt x="46383" y="522521"/>
                      <a:pt x="49816" y="534645"/>
                    </a:cubicBezTo>
                    <a:cubicBezTo>
                      <a:pt x="50796" y="538105"/>
                      <a:pt x="67747" y="545975"/>
                      <a:pt x="70849" y="556475"/>
                    </a:cubicBezTo>
                    <a:cubicBezTo>
                      <a:pt x="71510" y="558714"/>
                      <a:pt x="71702" y="553007"/>
                      <a:pt x="81309" y="565338"/>
                    </a:cubicBezTo>
                    <a:cubicBezTo>
                      <a:pt x="76358" y="571177"/>
                      <a:pt x="69852" y="575495"/>
                      <a:pt x="65172" y="581625"/>
                    </a:cubicBezTo>
                    <a:cubicBezTo>
                      <a:pt x="64582" y="582399"/>
                      <a:pt x="60571" y="582156"/>
                      <a:pt x="59618" y="583820"/>
                    </a:cubicBezTo>
                    <a:cubicBezTo>
                      <a:pt x="58622" y="585556"/>
                      <a:pt x="45371" y="597971"/>
                      <a:pt x="33989" y="608878"/>
                    </a:cubicBezTo>
                    <a:cubicBezTo>
                      <a:pt x="53463" y="609154"/>
                      <a:pt x="72914" y="609441"/>
                      <a:pt x="92312" y="609736"/>
                    </a:cubicBezTo>
                    <a:cubicBezTo>
                      <a:pt x="92639" y="609098"/>
                      <a:pt x="92930" y="608396"/>
                      <a:pt x="93153" y="607581"/>
                    </a:cubicBezTo>
                    <a:cubicBezTo>
                      <a:pt x="93787" y="605331"/>
                      <a:pt x="104032" y="603930"/>
                      <a:pt x="116195" y="58979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8" name="Google Shape;48;p2"/>
              <p:cNvSpPr/>
              <p:nvPr/>
            </p:nvSpPr>
            <p:spPr>
              <a:xfrm>
                <a:off x="14455202" y="3630103"/>
                <a:ext cx="134331" cy="623105"/>
              </a:xfrm>
              <a:custGeom>
                <a:avLst/>
                <a:gdLst/>
                <a:ahLst/>
                <a:cxnLst/>
                <a:rect l="l" t="t" r="r" b="b"/>
                <a:pathLst>
                  <a:path w="134331" h="623105" extrusionOk="0">
                    <a:moveTo>
                      <a:pt x="100546" y="618005"/>
                    </a:moveTo>
                    <a:cubicBezTo>
                      <a:pt x="108985" y="610084"/>
                      <a:pt x="125266" y="590161"/>
                      <a:pt x="127032" y="588932"/>
                    </a:cubicBezTo>
                    <a:cubicBezTo>
                      <a:pt x="139438" y="580284"/>
                      <a:pt x="134184" y="564021"/>
                      <a:pt x="120945" y="560924"/>
                    </a:cubicBezTo>
                    <a:cubicBezTo>
                      <a:pt x="115168" y="545664"/>
                      <a:pt x="102483" y="546154"/>
                      <a:pt x="98995" y="536293"/>
                    </a:cubicBezTo>
                    <a:cubicBezTo>
                      <a:pt x="98429" y="534689"/>
                      <a:pt x="96404" y="533192"/>
                      <a:pt x="94702" y="532498"/>
                    </a:cubicBezTo>
                    <a:cubicBezTo>
                      <a:pt x="90269" y="530694"/>
                      <a:pt x="74514" y="508409"/>
                      <a:pt x="60752" y="500048"/>
                    </a:cubicBezTo>
                    <a:cubicBezTo>
                      <a:pt x="59632" y="499366"/>
                      <a:pt x="58875" y="498081"/>
                      <a:pt x="57978" y="497047"/>
                    </a:cubicBezTo>
                    <a:cubicBezTo>
                      <a:pt x="37192" y="473054"/>
                      <a:pt x="42482" y="490147"/>
                      <a:pt x="50535" y="475560"/>
                    </a:cubicBezTo>
                    <a:cubicBezTo>
                      <a:pt x="56136" y="465412"/>
                      <a:pt x="91488" y="430863"/>
                      <a:pt x="92290" y="426030"/>
                    </a:cubicBezTo>
                    <a:cubicBezTo>
                      <a:pt x="92672" y="423707"/>
                      <a:pt x="102754" y="421157"/>
                      <a:pt x="113291" y="405864"/>
                    </a:cubicBezTo>
                    <a:cubicBezTo>
                      <a:pt x="119494" y="396865"/>
                      <a:pt x="121124" y="398070"/>
                      <a:pt x="123181" y="391577"/>
                    </a:cubicBezTo>
                    <a:cubicBezTo>
                      <a:pt x="132215" y="388772"/>
                      <a:pt x="136883" y="380000"/>
                      <a:pt x="126574" y="368370"/>
                    </a:cubicBezTo>
                    <a:cubicBezTo>
                      <a:pt x="119131" y="359978"/>
                      <a:pt x="65951" y="304337"/>
                      <a:pt x="63092" y="297900"/>
                    </a:cubicBezTo>
                    <a:cubicBezTo>
                      <a:pt x="62454" y="296467"/>
                      <a:pt x="60999" y="297286"/>
                      <a:pt x="56395" y="293498"/>
                    </a:cubicBezTo>
                    <a:cubicBezTo>
                      <a:pt x="81175" y="259333"/>
                      <a:pt x="93111" y="258862"/>
                      <a:pt x="91173" y="249272"/>
                    </a:cubicBezTo>
                    <a:cubicBezTo>
                      <a:pt x="113725" y="230347"/>
                      <a:pt x="103029" y="231541"/>
                      <a:pt x="109440" y="228915"/>
                    </a:cubicBezTo>
                    <a:cubicBezTo>
                      <a:pt x="109998" y="228687"/>
                      <a:pt x="109452" y="225379"/>
                      <a:pt x="109141" y="223543"/>
                    </a:cubicBezTo>
                    <a:cubicBezTo>
                      <a:pt x="104062" y="193444"/>
                      <a:pt x="86119" y="187553"/>
                      <a:pt x="80669" y="170896"/>
                    </a:cubicBezTo>
                    <a:cubicBezTo>
                      <a:pt x="80346" y="169914"/>
                      <a:pt x="79266" y="169200"/>
                      <a:pt x="78620" y="168298"/>
                    </a:cubicBezTo>
                    <a:cubicBezTo>
                      <a:pt x="73657" y="161445"/>
                      <a:pt x="76726" y="149373"/>
                      <a:pt x="74055" y="147046"/>
                    </a:cubicBezTo>
                    <a:cubicBezTo>
                      <a:pt x="74215" y="146823"/>
                      <a:pt x="74470" y="146619"/>
                      <a:pt x="74554" y="146384"/>
                    </a:cubicBezTo>
                    <a:cubicBezTo>
                      <a:pt x="79138" y="133965"/>
                      <a:pt x="90085" y="126214"/>
                      <a:pt x="97006" y="115523"/>
                    </a:cubicBezTo>
                    <a:cubicBezTo>
                      <a:pt x="104532" y="103890"/>
                      <a:pt x="170796" y="87236"/>
                      <a:pt x="106538" y="38540"/>
                    </a:cubicBezTo>
                    <a:cubicBezTo>
                      <a:pt x="75929" y="15345"/>
                      <a:pt x="81207" y="13030"/>
                      <a:pt x="65775" y="0"/>
                    </a:cubicBezTo>
                    <a:cubicBezTo>
                      <a:pt x="48251" y="527"/>
                      <a:pt x="30530" y="1058"/>
                      <a:pt x="12651" y="1584"/>
                    </a:cubicBezTo>
                    <a:cubicBezTo>
                      <a:pt x="14313" y="8241"/>
                      <a:pt x="18989" y="12835"/>
                      <a:pt x="22956" y="17731"/>
                    </a:cubicBezTo>
                    <a:cubicBezTo>
                      <a:pt x="28593" y="18266"/>
                      <a:pt x="57683" y="51993"/>
                      <a:pt x="64049" y="56235"/>
                    </a:cubicBezTo>
                    <a:cubicBezTo>
                      <a:pt x="90452" y="73858"/>
                      <a:pt x="83420" y="73910"/>
                      <a:pt x="88690" y="75866"/>
                    </a:cubicBezTo>
                    <a:cubicBezTo>
                      <a:pt x="94351" y="77965"/>
                      <a:pt x="91660" y="76500"/>
                      <a:pt x="71105" y="96949"/>
                    </a:cubicBezTo>
                    <a:cubicBezTo>
                      <a:pt x="67103" y="100932"/>
                      <a:pt x="46596" y="123229"/>
                      <a:pt x="38759" y="123409"/>
                    </a:cubicBezTo>
                    <a:cubicBezTo>
                      <a:pt x="34286" y="137225"/>
                      <a:pt x="32879" y="140019"/>
                      <a:pt x="34059" y="143115"/>
                    </a:cubicBezTo>
                    <a:cubicBezTo>
                      <a:pt x="38332" y="154342"/>
                      <a:pt x="36542" y="161677"/>
                      <a:pt x="45468" y="170273"/>
                    </a:cubicBezTo>
                    <a:cubicBezTo>
                      <a:pt x="51842" y="176411"/>
                      <a:pt x="74522" y="215892"/>
                      <a:pt x="75969" y="217692"/>
                    </a:cubicBezTo>
                    <a:cubicBezTo>
                      <a:pt x="68359" y="221412"/>
                      <a:pt x="58994" y="227753"/>
                      <a:pt x="57930" y="236194"/>
                    </a:cubicBezTo>
                    <a:cubicBezTo>
                      <a:pt x="57491" y="239670"/>
                      <a:pt x="48629" y="241530"/>
                      <a:pt x="33564" y="264884"/>
                    </a:cubicBezTo>
                    <a:cubicBezTo>
                      <a:pt x="30734" y="269270"/>
                      <a:pt x="25950" y="272251"/>
                      <a:pt x="24363" y="277555"/>
                    </a:cubicBezTo>
                    <a:cubicBezTo>
                      <a:pt x="18156" y="279243"/>
                      <a:pt x="19918" y="285808"/>
                      <a:pt x="17144" y="289675"/>
                    </a:cubicBezTo>
                    <a:cubicBezTo>
                      <a:pt x="11654" y="297306"/>
                      <a:pt x="18471" y="311381"/>
                      <a:pt x="23702" y="319151"/>
                    </a:cubicBezTo>
                    <a:cubicBezTo>
                      <a:pt x="26564" y="323410"/>
                      <a:pt x="42235" y="325828"/>
                      <a:pt x="53062" y="343304"/>
                    </a:cubicBezTo>
                    <a:cubicBezTo>
                      <a:pt x="56527" y="348899"/>
                      <a:pt x="81080" y="370737"/>
                      <a:pt x="85871" y="374987"/>
                    </a:cubicBezTo>
                    <a:cubicBezTo>
                      <a:pt x="75722" y="384741"/>
                      <a:pt x="62977" y="401095"/>
                      <a:pt x="61685" y="403226"/>
                    </a:cubicBezTo>
                    <a:cubicBezTo>
                      <a:pt x="61187" y="404049"/>
                      <a:pt x="57160" y="404272"/>
                      <a:pt x="56395" y="406004"/>
                    </a:cubicBezTo>
                    <a:cubicBezTo>
                      <a:pt x="54019" y="411416"/>
                      <a:pt x="23558" y="442472"/>
                      <a:pt x="11447" y="463201"/>
                    </a:cubicBezTo>
                    <a:cubicBezTo>
                      <a:pt x="2932" y="466860"/>
                      <a:pt x="-170" y="475908"/>
                      <a:pt x="1620" y="483247"/>
                    </a:cubicBezTo>
                    <a:cubicBezTo>
                      <a:pt x="-281" y="487254"/>
                      <a:pt x="-1358" y="489532"/>
                      <a:pt x="3346" y="492749"/>
                    </a:cubicBezTo>
                    <a:cubicBezTo>
                      <a:pt x="12392" y="498931"/>
                      <a:pt x="19851" y="512791"/>
                      <a:pt x="22597" y="515173"/>
                    </a:cubicBezTo>
                    <a:cubicBezTo>
                      <a:pt x="36183" y="526954"/>
                      <a:pt x="86852" y="576752"/>
                      <a:pt x="87613" y="578249"/>
                    </a:cubicBezTo>
                    <a:cubicBezTo>
                      <a:pt x="76100" y="587519"/>
                      <a:pt x="68139" y="599304"/>
                      <a:pt x="47322" y="622240"/>
                    </a:cubicBezTo>
                    <a:cubicBezTo>
                      <a:pt x="63611" y="622527"/>
                      <a:pt x="79780" y="622818"/>
                      <a:pt x="95818" y="623106"/>
                    </a:cubicBezTo>
                    <a:cubicBezTo>
                      <a:pt x="96998" y="621601"/>
                      <a:pt x="98509" y="619913"/>
                      <a:pt x="100546" y="61800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49" name="Google Shape;49;p2"/>
              <p:cNvSpPr/>
              <p:nvPr/>
            </p:nvSpPr>
            <p:spPr>
              <a:xfrm>
                <a:off x="14882009" y="3615325"/>
                <a:ext cx="130448" cy="644277"/>
              </a:xfrm>
              <a:custGeom>
                <a:avLst/>
                <a:gdLst/>
                <a:ahLst/>
                <a:cxnLst/>
                <a:rect l="l" t="t" r="r" b="b"/>
                <a:pathLst>
                  <a:path w="130448" h="644277" extrusionOk="0">
                    <a:moveTo>
                      <a:pt x="123338" y="595561"/>
                    </a:moveTo>
                    <a:cubicBezTo>
                      <a:pt x="135381" y="587168"/>
                      <a:pt x="130282" y="571380"/>
                      <a:pt x="117430" y="568371"/>
                    </a:cubicBezTo>
                    <a:cubicBezTo>
                      <a:pt x="111809" y="553517"/>
                      <a:pt x="99458" y="553889"/>
                      <a:pt x="96118" y="544454"/>
                    </a:cubicBezTo>
                    <a:cubicBezTo>
                      <a:pt x="95567" y="542898"/>
                      <a:pt x="93602" y="541441"/>
                      <a:pt x="91952" y="540767"/>
                    </a:cubicBezTo>
                    <a:cubicBezTo>
                      <a:pt x="87650" y="539015"/>
                      <a:pt x="72354" y="517380"/>
                      <a:pt x="58991" y="509263"/>
                    </a:cubicBezTo>
                    <a:cubicBezTo>
                      <a:pt x="57516" y="508369"/>
                      <a:pt x="54064" y="503185"/>
                      <a:pt x="51193" y="500459"/>
                    </a:cubicBezTo>
                    <a:cubicBezTo>
                      <a:pt x="41135" y="490897"/>
                      <a:pt x="41163" y="493795"/>
                      <a:pt x="44030" y="490686"/>
                    </a:cubicBezTo>
                    <a:cubicBezTo>
                      <a:pt x="44269" y="490426"/>
                      <a:pt x="81407" y="447405"/>
                      <a:pt x="83074" y="446244"/>
                    </a:cubicBezTo>
                    <a:cubicBezTo>
                      <a:pt x="91059" y="440672"/>
                      <a:pt x="87726" y="437783"/>
                      <a:pt x="91657" y="435389"/>
                    </a:cubicBezTo>
                    <a:cubicBezTo>
                      <a:pt x="104988" y="427271"/>
                      <a:pt x="114539" y="412010"/>
                      <a:pt x="118426" y="406116"/>
                    </a:cubicBezTo>
                    <a:cubicBezTo>
                      <a:pt x="112614" y="400185"/>
                      <a:pt x="106750" y="394303"/>
                      <a:pt x="100866" y="388436"/>
                    </a:cubicBezTo>
                    <a:cubicBezTo>
                      <a:pt x="106997" y="383983"/>
                      <a:pt x="112698" y="379916"/>
                      <a:pt x="118004" y="376149"/>
                    </a:cubicBezTo>
                    <a:cubicBezTo>
                      <a:pt x="107714" y="365206"/>
                      <a:pt x="63580" y="318194"/>
                      <a:pt x="61267" y="313002"/>
                    </a:cubicBezTo>
                    <a:cubicBezTo>
                      <a:pt x="60649" y="311609"/>
                      <a:pt x="59234" y="312403"/>
                      <a:pt x="54765" y="308727"/>
                    </a:cubicBezTo>
                    <a:cubicBezTo>
                      <a:pt x="78975" y="275340"/>
                      <a:pt x="90421" y="275140"/>
                      <a:pt x="88531" y="265790"/>
                    </a:cubicBezTo>
                    <a:cubicBezTo>
                      <a:pt x="110429" y="247416"/>
                      <a:pt x="100068" y="248565"/>
                      <a:pt x="106267" y="246023"/>
                    </a:cubicBezTo>
                    <a:cubicBezTo>
                      <a:pt x="106809" y="245804"/>
                      <a:pt x="106279" y="242591"/>
                      <a:pt x="105980" y="240811"/>
                    </a:cubicBezTo>
                    <a:cubicBezTo>
                      <a:pt x="105817" y="239845"/>
                      <a:pt x="104736" y="238999"/>
                      <a:pt x="104673" y="238058"/>
                    </a:cubicBezTo>
                    <a:cubicBezTo>
                      <a:pt x="104378" y="233472"/>
                      <a:pt x="104198" y="231972"/>
                      <a:pt x="102380" y="231038"/>
                    </a:cubicBezTo>
                    <a:cubicBezTo>
                      <a:pt x="102197" y="217724"/>
                      <a:pt x="97118" y="219560"/>
                      <a:pt x="91274" y="209906"/>
                    </a:cubicBezTo>
                    <a:cubicBezTo>
                      <a:pt x="87132" y="203062"/>
                      <a:pt x="80905" y="197563"/>
                      <a:pt x="78334" y="189697"/>
                    </a:cubicBezTo>
                    <a:cubicBezTo>
                      <a:pt x="78023" y="188743"/>
                      <a:pt x="76970" y="188048"/>
                      <a:pt x="76340" y="187174"/>
                    </a:cubicBezTo>
                    <a:cubicBezTo>
                      <a:pt x="71521" y="180522"/>
                      <a:pt x="74503" y="168801"/>
                      <a:pt x="71907" y="166542"/>
                    </a:cubicBezTo>
                    <a:cubicBezTo>
                      <a:pt x="72063" y="166326"/>
                      <a:pt x="72310" y="166127"/>
                      <a:pt x="72394" y="165899"/>
                    </a:cubicBezTo>
                    <a:cubicBezTo>
                      <a:pt x="76847" y="153843"/>
                      <a:pt x="87475" y="146316"/>
                      <a:pt x="94192" y="135936"/>
                    </a:cubicBezTo>
                    <a:cubicBezTo>
                      <a:pt x="100834" y="125672"/>
                      <a:pt x="166185" y="108734"/>
                      <a:pt x="103449" y="61192"/>
                    </a:cubicBezTo>
                    <a:cubicBezTo>
                      <a:pt x="71337" y="36859"/>
                      <a:pt x="79928" y="36205"/>
                      <a:pt x="59848" y="20505"/>
                    </a:cubicBezTo>
                    <a:cubicBezTo>
                      <a:pt x="53705" y="15700"/>
                      <a:pt x="62041" y="18681"/>
                      <a:pt x="64640" y="11502"/>
                    </a:cubicBezTo>
                    <a:cubicBezTo>
                      <a:pt x="65545" y="9007"/>
                      <a:pt x="67658" y="7986"/>
                      <a:pt x="69189" y="6274"/>
                    </a:cubicBezTo>
                    <a:cubicBezTo>
                      <a:pt x="71963" y="3165"/>
                      <a:pt x="74132" y="1213"/>
                      <a:pt x="75424" y="0"/>
                    </a:cubicBezTo>
                    <a:cubicBezTo>
                      <a:pt x="58242" y="718"/>
                      <a:pt x="39541" y="1461"/>
                      <a:pt x="19501" y="2227"/>
                    </a:cubicBezTo>
                    <a:cubicBezTo>
                      <a:pt x="11496" y="6892"/>
                      <a:pt x="10826" y="19811"/>
                      <a:pt x="12628" y="24428"/>
                    </a:cubicBezTo>
                    <a:cubicBezTo>
                      <a:pt x="12389" y="30207"/>
                      <a:pt x="23013" y="42710"/>
                      <a:pt x="25209" y="43420"/>
                    </a:cubicBezTo>
                    <a:cubicBezTo>
                      <a:pt x="32596" y="45815"/>
                      <a:pt x="54702" y="73372"/>
                      <a:pt x="62192" y="78372"/>
                    </a:cubicBezTo>
                    <a:cubicBezTo>
                      <a:pt x="87826" y="95481"/>
                      <a:pt x="81001" y="95533"/>
                      <a:pt x="86115" y="97432"/>
                    </a:cubicBezTo>
                    <a:cubicBezTo>
                      <a:pt x="88145" y="98183"/>
                      <a:pt x="91198" y="99105"/>
                      <a:pt x="84764" y="103028"/>
                    </a:cubicBezTo>
                    <a:cubicBezTo>
                      <a:pt x="77911" y="107202"/>
                      <a:pt x="47382" y="143371"/>
                      <a:pt x="37639" y="143590"/>
                    </a:cubicBezTo>
                    <a:cubicBezTo>
                      <a:pt x="33298" y="157008"/>
                      <a:pt x="31930" y="159717"/>
                      <a:pt x="33075" y="162726"/>
                    </a:cubicBezTo>
                    <a:cubicBezTo>
                      <a:pt x="37225" y="173629"/>
                      <a:pt x="35486" y="180745"/>
                      <a:pt x="44153" y="189094"/>
                    </a:cubicBezTo>
                    <a:cubicBezTo>
                      <a:pt x="50356" y="195064"/>
                      <a:pt x="72350" y="233376"/>
                      <a:pt x="73773" y="235132"/>
                    </a:cubicBezTo>
                    <a:cubicBezTo>
                      <a:pt x="66390" y="238744"/>
                      <a:pt x="57289" y="244902"/>
                      <a:pt x="56256" y="253095"/>
                    </a:cubicBezTo>
                    <a:cubicBezTo>
                      <a:pt x="55830" y="256471"/>
                      <a:pt x="47227" y="258271"/>
                      <a:pt x="32596" y="280951"/>
                    </a:cubicBezTo>
                    <a:cubicBezTo>
                      <a:pt x="29850" y="285209"/>
                      <a:pt x="25205" y="288103"/>
                      <a:pt x="23662" y="293251"/>
                    </a:cubicBezTo>
                    <a:cubicBezTo>
                      <a:pt x="17635" y="294891"/>
                      <a:pt x="19349" y="301264"/>
                      <a:pt x="16650" y="305020"/>
                    </a:cubicBezTo>
                    <a:cubicBezTo>
                      <a:pt x="11320" y="312427"/>
                      <a:pt x="17942" y="326095"/>
                      <a:pt x="23017" y="333642"/>
                    </a:cubicBezTo>
                    <a:cubicBezTo>
                      <a:pt x="25799" y="337777"/>
                      <a:pt x="41008" y="340123"/>
                      <a:pt x="51524" y="357092"/>
                    </a:cubicBezTo>
                    <a:cubicBezTo>
                      <a:pt x="54881" y="362512"/>
                      <a:pt x="78577" y="383596"/>
                      <a:pt x="83381" y="387854"/>
                    </a:cubicBezTo>
                    <a:cubicBezTo>
                      <a:pt x="68993" y="401678"/>
                      <a:pt x="21713" y="455371"/>
                      <a:pt x="11121" y="473501"/>
                    </a:cubicBezTo>
                    <a:cubicBezTo>
                      <a:pt x="2853" y="477049"/>
                      <a:pt x="-157" y="485837"/>
                      <a:pt x="1581" y="492964"/>
                    </a:cubicBezTo>
                    <a:cubicBezTo>
                      <a:pt x="-265" y="496848"/>
                      <a:pt x="-1333" y="499058"/>
                      <a:pt x="3255" y="502187"/>
                    </a:cubicBezTo>
                    <a:cubicBezTo>
                      <a:pt x="12034" y="508190"/>
                      <a:pt x="19281" y="521647"/>
                      <a:pt x="21944" y="523957"/>
                    </a:cubicBezTo>
                    <a:cubicBezTo>
                      <a:pt x="42184" y="541513"/>
                      <a:pt x="84939" y="584937"/>
                      <a:pt x="85071" y="585197"/>
                    </a:cubicBezTo>
                    <a:cubicBezTo>
                      <a:pt x="80594" y="588796"/>
                      <a:pt x="81742" y="586334"/>
                      <a:pt x="78720" y="590109"/>
                    </a:cubicBezTo>
                    <a:cubicBezTo>
                      <a:pt x="49391" y="626765"/>
                      <a:pt x="31436" y="639532"/>
                      <a:pt x="32855" y="643782"/>
                    </a:cubicBezTo>
                    <a:cubicBezTo>
                      <a:pt x="49109" y="643974"/>
                      <a:pt x="64883" y="644137"/>
                      <a:pt x="80183" y="644277"/>
                    </a:cubicBezTo>
                    <a:cubicBezTo>
                      <a:pt x="86929" y="636691"/>
                      <a:pt x="122397" y="596219"/>
                      <a:pt x="123338" y="59556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0" name="Google Shape;50;p2"/>
              <p:cNvSpPr/>
              <p:nvPr/>
            </p:nvSpPr>
            <p:spPr>
              <a:xfrm>
                <a:off x="13437655" y="3657165"/>
                <a:ext cx="126619" cy="591246"/>
              </a:xfrm>
              <a:custGeom>
                <a:avLst/>
                <a:gdLst/>
                <a:ahLst/>
                <a:cxnLst/>
                <a:rect l="l" t="t" r="r" b="b"/>
                <a:pathLst>
                  <a:path w="126619" h="591246" extrusionOk="0">
                    <a:moveTo>
                      <a:pt x="123295" y="540731"/>
                    </a:moveTo>
                    <a:cubicBezTo>
                      <a:pt x="132468" y="528447"/>
                      <a:pt x="114604" y="527605"/>
                      <a:pt x="113201" y="523798"/>
                    </a:cubicBezTo>
                    <a:cubicBezTo>
                      <a:pt x="109700" y="514264"/>
                      <a:pt x="98108" y="512643"/>
                      <a:pt x="95209" y="506210"/>
                    </a:cubicBezTo>
                    <a:cubicBezTo>
                      <a:pt x="88460" y="491236"/>
                      <a:pt x="75014" y="486671"/>
                      <a:pt x="54730" y="460072"/>
                    </a:cubicBezTo>
                    <a:cubicBezTo>
                      <a:pt x="59020" y="452932"/>
                      <a:pt x="62177" y="456859"/>
                      <a:pt x="74412" y="439934"/>
                    </a:cubicBezTo>
                    <a:cubicBezTo>
                      <a:pt x="98929" y="406024"/>
                      <a:pt x="102545" y="412381"/>
                      <a:pt x="111746" y="394171"/>
                    </a:cubicBezTo>
                    <a:cubicBezTo>
                      <a:pt x="117662" y="382438"/>
                      <a:pt x="124710" y="385288"/>
                      <a:pt x="96489" y="355891"/>
                    </a:cubicBezTo>
                    <a:cubicBezTo>
                      <a:pt x="89680" y="348795"/>
                      <a:pt x="82321" y="341891"/>
                      <a:pt x="76620" y="333981"/>
                    </a:cubicBezTo>
                    <a:cubicBezTo>
                      <a:pt x="68571" y="322819"/>
                      <a:pt x="55352" y="316426"/>
                      <a:pt x="49572" y="303424"/>
                    </a:cubicBezTo>
                    <a:cubicBezTo>
                      <a:pt x="48966" y="302063"/>
                      <a:pt x="47622" y="302809"/>
                      <a:pt x="43289" y="299321"/>
                    </a:cubicBezTo>
                    <a:cubicBezTo>
                      <a:pt x="48192" y="292844"/>
                      <a:pt x="86790" y="247799"/>
                      <a:pt x="99096" y="243246"/>
                    </a:cubicBezTo>
                    <a:cubicBezTo>
                      <a:pt x="103721" y="241538"/>
                      <a:pt x="102995" y="234582"/>
                      <a:pt x="108493" y="233636"/>
                    </a:cubicBezTo>
                    <a:cubicBezTo>
                      <a:pt x="108748" y="233592"/>
                      <a:pt x="107863" y="235396"/>
                      <a:pt x="111841" y="215406"/>
                    </a:cubicBezTo>
                    <a:cubicBezTo>
                      <a:pt x="113651" y="213031"/>
                      <a:pt x="111769" y="211977"/>
                      <a:pt x="109067" y="205460"/>
                    </a:cubicBezTo>
                    <a:cubicBezTo>
                      <a:pt x="84250" y="198520"/>
                      <a:pt x="55276" y="142573"/>
                      <a:pt x="50700" y="140138"/>
                    </a:cubicBezTo>
                    <a:cubicBezTo>
                      <a:pt x="45378" y="137313"/>
                      <a:pt x="42416" y="132656"/>
                      <a:pt x="40136" y="127655"/>
                    </a:cubicBezTo>
                    <a:cubicBezTo>
                      <a:pt x="41463" y="126510"/>
                      <a:pt x="42647" y="125065"/>
                      <a:pt x="43815" y="123457"/>
                    </a:cubicBezTo>
                    <a:cubicBezTo>
                      <a:pt x="56843" y="105490"/>
                      <a:pt x="74735" y="99871"/>
                      <a:pt x="88556" y="85847"/>
                    </a:cubicBezTo>
                    <a:cubicBezTo>
                      <a:pt x="107823" y="66300"/>
                      <a:pt x="112949" y="60310"/>
                      <a:pt x="125352" y="52819"/>
                    </a:cubicBezTo>
                    <a:cubicBezTo>
                      <a:pt x="122573" y="48964"/>
                      <a:pt x="127831" y="48852"/>
                      <a:pt x="126352" y="42000"/>
                    </a:cubicBezTo>
                    <a:cubicBezTo>
                      <a:pt x="124379" y="32697"/>
                      <a:pt x="102258" y="13437"/>
                      <a:pt x="90701" y="0"/>
                    </a:cubicBezTo>
                    <a:cubicBezTo>
                      <a:pt x="74448" y="411"/>
                      <a:pt x="58948" y="806"/>
                      <a:pt x="44270" y="1173"/>
                    </a:cubicBezTo>
                    <a:cubicBezTo>
                      <a:pt x="49165" y="6497"/>
                      <a:pt x="49197" y="9143"/>
                      <a:pt x="55161" y="14722"/>
                    </a:cubicBezTo>
                    <a:cubicBezTo>
                      <a:pt x="101401" y="57971"/>
                      <a:pt x="82433" y="27082"/>
                      <a:pt x="40965" y="83129"/>
                    </a:cubicBezTo>
                    <a:cubicBezTo>
                      <a:pt x="36962" y="88537"/>
                      <a:pt x="22404" y="94300"/>
                      <a:pt x="18425" y="99727"/>
                    </a:cubicBezTo>
                    <a:cubicBezTo>
                      <a:pt x="14371" y="105266"/>
                      <a:pt x="11616" y="109134"/>
                      <a:pt x="8144" y="110634"/>
                    </a:cubicBezTo>
                    <a:cubicBezTo>
                      <a:pt x="131" y="114098"/>
                      <a:pt x="1271" y="124594"/>
                      <a:pt x="900" y="125476"/>
                    </a:cubicBezTo>
                    <a:cubicBezTo>
                      <a:pt x="-1348" y="130792"/>
                      <a:pt x="948" y="135401"/>
                      <a:pt x="4125" y="138757"/>
                    </a:cubicBezTo>
                    <a:cubicBezTo>
                      <a:pt x="11572" y="146623"/>
                      <a:pt x="13111" y="154122"/>
                      <a:pt x="22463" y="160380"/>
                    </a:cubicBezTo>
                    <a:cubicBezTo>
                      <a:pt x="26199" y="162878"/>
                      <a:pt x="35459" y="183096"/>
                      <a:pt x="38629" y="186715"/>
                    </a:cubicBezTo>
                    <a:cubicBezTo>
                      <a:pt x="41969" y="190531"/>
                      <a:pt x="46705" y="193212"/>
                      <a:pt x="49687" y="197239"/>
                    </a:cubicBezTo>
                    <a:cubicBezTo>
                      <a:pt x="66730" y="220274"/>
                      <a:pt x="50385" y="199119"/>
                      <a:pt x="70545" y="217836"/>
                    </a:cubicBezTo>
                    <a:cubicBezTo>
                      <a:pt x="65757" y="223024"/>
                      <a:pt x="61535" y="228723"/>
                      <a:pt x="57034" y="234103"/>
                    </a:cubicBezTo>
                    <a:cubicBezTo>
                      <a:pt x="41316" y="252903"/>
                      <a:pt x="35778" y="252333"/>
                      <a:pt x="33913" y="257597"/>
                    </a:cubicBezTo>
                    <a:cubicBezTo>
                      <a:pt x="30600" y="266967"/>
                      <a:pt x="15571" y="280768"/>
                      <a:pt x="13039" y="292365"/>
                    </a:cubicBezTo>
                    <a:cubicBezTo>
                      <a:pt x="10173" y="296483"/>
                      <a:pt x="6174" y="296651"/>
                      <a:pt x="7047" y="307374"/>
                    </a:cubicBezTo>
                    <a:cubicBezTo>
                      <a:pt x="7733" y="315815"/>
                      <a:pt x="15941" y="327600"/>
                      <a:pt x="19286" y="329216"/>
                    </a:cubicBezTo>
                    <a:cubicBezTo>
                      <a:pt x="39972" y="339217"/>
                      <a:pt x="26653" y="340486"/>
                      <a:pt x="75994" y="382023"/>
                    </a:cubicBezTo>
                    <a:cubicBezTo>
                      <a:pt x="68145" y="389255"/>
                      <a:pt x="68747" y="386888"/>
                      <a:pt x="67212" y="389107"/>
                    </a:cubicBezTo>
                    <a:cubicBezTo>
                      <a:pt x="31429" y="441060"/>
                      <a:pt x="24748" y="439798"/>
                      <a:pt x="14658" y="464665"/>
                    </a:cubicBezTo>
                    <a:cubicBezTo>
                      <a:pt x="9519" y="477332"/>
                      <a:pt x="24480" y="485290"/>
                      <a:pt x="30086" y="490175"/>
                    </a:cubicBezTo>
                    <a:cubicBezTo>
                      <a:pt x="67667" y="522944"/>
                      <a:pt x="76254" y="534569"/>
                      <a:pt x="81277" y="539150"/>
                    </a:cubicBezTo>
                    <a:cubicBezTo>
                      <a:pt x="81520" y="539374"/>
                      <a:pt x="39354" y="578289"/>
                      <a:pt x="31517" y="591247"/>
                    </a:cubicBezTo>
                    <a:cubicBezTo>
                      <a:pt x="45852" y="590820"/>
                      <a:pt x="60471" y="590433"/>
                      <a:pt x="75353" y="590078"/>
                    </a:cubicBezTo>
                    <a:cubicBezTo>
                      <a:pt x="82963" y="587100"/>
                      <a:pt x="88038" y="579490"/>
                      <a:pt x="114341" y="558414"/>
                    </a:cubicBezTo>
                    <a:cubicBezTo>
                      <a:pt x="119719" y="552636"/>
                      <a:pt x="122027" y="547803"/>
                      <a:pt x="123295" y="54073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1" name="Google Shape;51;p2"/>
              <p:cNvSpPr/>
              <p:nvPr/>
            </p:nvSpPr>
            <p:spPr>
              <a:xfrm>
                <a:off x="13745794" y="3650369"/>
                <a:ext cx="125888" cy="593908"/>
              </a:xfrm>
              <a:custGeom>
                <a:avLst/>
                <a:gdLst/>
                <a:ahLst/>
                <a:cxnLst/>
                <a:rect l="l" t="t" r="r" b="b"/>
                <a:pathLst>
                  <a:path w="125888" h="593908" extrusionOk="0">
                    <a:moveTo>
                      <a:pt x="89975" y="587017"/>
                    </a:moveTo>
                    <a:cubicBezTo>
                      <a:pt x="90585" y="584814"/>
                      <a:pt x="100583" y="583401"/>
                      <a:pt x="112343" y="569740"/>
                    </a:cubicBezTo>
                    <a:cubicBezTo>
                      <a:pt x="117454" y="563790"/>
                      <a:pt x="131447" y="555681"/>
                      <a:pt x="123497" y="535195"/>
                    </a:cubicBezTo>
                    <a:cubicBezTo>
                      <a:pt x="125084" y="530710"/>
                      <a:pt x="112829" y="522533"/>
                      <a:pt x="107970" y="520916"/>
                    </a:cubicBezTo>
                    <a:cubicBezTo>
                      <a:pt x="103724" y="519507"/>
                      <a:pt x="79498" y="493695"/>
                      <a:pt x="76213" y="490107"/>
                    </a:cubicBezTo>
                    <a:cubicBezTo>
                      <a:pt x="74718" y="488471"/>
                      <a:pt x="74256" y="485873"/>
                      <a:pt x="72725" y="484288"/>
                    </a:cubicBezTo>
                    <a:cubicBezTo>
                      <a:pt x="29136" y="439308"/>
                      <a:pt x="41303" y="452549"/>
                      <a:pt x="46286" y="442141"/>
                    </a:cubicBezTo>
                    <a:cubicBezTo>
                      <a:pt x="50544" y="433250"/>
                      <a:pt x="83038" y="397148"/>
                      <a:pt x="93674" y="389362"/>
                    </a:cubicBezTo>
                    <a:cubicBezTo>
                      <a:pt x="105670" y="380578"/>
                      <a:pt x="106786" y="369113"/>
                      <a:pt x="122170" y="357591"/>
                    </a:cubicBezTo>
                    <a:cubicBezTo>
                      <a:pt x="125443" y="329803"/>
                      <a:pt x="102596" y="329256"/>
                      <a:pt x="98542" y="317779"/>
                    </a:cubicBezTo>
                    <a:cubicBezTo>
                      <a:pt x="97992" y="316222"/>
                      <a:pt x="96026" y="314765"/>
                      <a:pt x="94376" y="314091"/>
                    </a:cubicBezTo>
                    <a:cubicBezTo>
                      <a:pt x="90074" y="312339"/>
                      <a:pt x="74778" y="290705"/>
                      <a:pt x="61415" y="282587"/>
                    </a:cubicBezTo>
                    <a:cubicBezTo>
                      <a:pt x="59701" y="281546"/>
                      <a:pt x="61196" y="280867"/>
                      <a:pt x="45106" y="266305"/>
                    </a:cubicBezTo>
                    <a:cubicBezTo>
                      <a:pt x="58055" y="240336"/>
                      <a:pt x="127093" y="185710"/>
                      <a:pt x="111948" y="173087"/>
                    </a:cubicBezTo>
                    <a:cubicBezTo>
                      <a:pt x="112913" y="165660"/>
                      <a:pt x="109289" y="168206"/>
                      <a:pt x="90979" y="143507"/>
                    </a:cubicBezTo>
                    <a:cubicBezTo>
                      <a:pt x="87108" y="138287"/>
                      <a:pt x="71645" y="133178"/>
                      <a:pt x="67483" y="128194"/>
                    </a:cubicBezTo>
                    <a:cubicBezTo>
                      <a:pt x="46944" y="103582"/>
                      <a:pt x="60634" y="110814"/>
                      <a:pt x="62073" y="99651"/>
                    </a:cubicBezTo>
                    <a:cubicBezTo>
                      <a:pt x="123346" y="42913"/>
                      <a:pt x="107276" y="57895"/>
                      <a:pt x="80598" y="33272"/>
                    </a:cubicBezTo>
                    <a:cubicBezTo>
                      <a:pt x="36990" y="-6928"/>
                      <a:pt x="61029" y="15588"/>
                      <a:pt x="45792" y="0"/>
                    </a:cubicBezTo>
                    <a:cubicBezTo>
                      <a:pt x="30874" y="391"/>
                      <a:pt x="16168" y="774"/>
                      <a:pt x="1677" y="1153"/>
                    </a:cubicBezTo>
                    <a:cubicBezTo>
                      <a:pt x="20258" y="27708"/>
                      <a:pt x="61754" y="50348"/>
                      <a:pt x="57500" y="55760"/>
                    </a:cubicBezTo>
                    <a:cubicBezTo>
                      <a:pt x="41901" y="75630"/>
                      <a:pt x="42778" y="69473"/>
                      <a:pt x="40677" y="72945"/>
                    </a:cubicBezTo>
                    <a:cubicBezTo>
                      <a:pt x="28355" y="93314"/>
                      <a:pt x="30284" y="91119"/>
                      <a:pt x="29822" y="91215"/>
                    </a:cubicBezTo>
                    <a:cubicBezTo>
                      <a:pt x="24289" y="92380"/>
                      <a:pt x="26298" y="97811"/>
                      <a:pt x="21861" y="103770"/>
                    </a:cubicBezTo>
                    <a:cubicBezTo>
                      <a:pt x="-3278" y="137528"/>
                      <a:pt x="50408" y="152917"/>
                      <a:pt x="56627" y="159865"/>
                    </a:cubicBezTo>
                    <a:cubicBezTo>
                      <a:pt x="63444" y="167484"/>
                      <a:pt x="62934" y="167328"/>
                      <a:pt x="72518" y="176016"/>
                    </a:cubicBezTo>
                    <a:cubicBezTo>
                      <a:pt x="72111" y="177999"/>
                      <a:pt x="72063" y="180625"/>
                      <a:pt x="68655" y="180510"/>
                    </a:cubicBezTo>
                    <a:cubicBezTo>
                      <a:pt x="66470" y="180434"/>
                      <a:pt x="68408" y="185806"/>
                      <a:pt x="63405" y="187881"/>
                    </a:cubicBezTo>
                    <a:cubicBezTo>
                      <a:pt x="53638" y="191939"/>
                      <a:pt x="20860" y="234294"/>
                      <a:pt x="14677" y="242715"/>
                    </a:cubicBezTo>
                    <a:cubicBezTo>
                      <a:pt x="7454" y="252548"/>
                      <a:pt x="-2086" y="257333"/>
                      <a:pt x="7820" y="274223"/>
                    </a:cubicBezTo>
                    <a:cubicBezTo>
                      <a:pt x="9515" y="286027"/>
                      <a:pt x="58784" y="329037"/>
                      <a:pt x="78525" y="348871"/>
                    </a:cubicBezTo>
                    <a:cubicBezTo>
                      <a:pt x="70393" y="354993"/>
                      <a:pt x="71800" y="358158"/>
                      <a:pt x="68172" y="360485"/>
                    </a:cubicBezTo>
                    <a:cubicBezTo>
                      <a:pt x="57796" y="367141"/>
                      <a:pt x="56113" y="375215"/>
                      <a:pt x="47331" y="384761"/>
                    </a:cubicBezTo>
                    <a:cubicBezTo>
                      <a:pt x="33769" y="399503"/>
                      <a:pt x="48702" y="378575"/>
                      <a:pt x="8502" y="433389"/>
                    </a:cubicBezTo>
                    <a:cubicBezTo>
                      <a:pt x="4300" y="433685"/>
                      <a:pt x="5879" y="438166"/>
                      <a:pt x="2614" y="440078"/>
                    </a:cubicBezTo>
                    <a:cubicBezTo>
                      <a:pt x="-5909" y="445062"/>
                      <a:pt x="9064" y="469179"/>
                      <a:pt x="9933" y="471019"/>
                    </a:cubicBezTo>
                    <a:cubicBezTo>
                      <a:pt x="15766" y="473864"/>
                      <a:pt x="18297" y="479679"/>
                      <a:pt x="21885" y="484504"/>
                    </a:cubicBezTo>
                    <a:cubicBezTo>
                      <a:pt x="26270" y="490402"/>
                      <a:pt x="44556" y="504410"/>
                      <a:pt x="47889" y="516179"/>
                    </a:cubicBezTo>
                    <a:cubicBezTo>
                      <a:pt x="48846" y="519559"/>
                      <a:pt x="65270" y="527082"/>
                      <a:pt x="68308" y="537375"/>
                    </a:cubicBezTo>
                    <a:cubicBezTo>
                      <a:pt x="68946" y="539550"/>
                      <a:pt x="69137" y="534006"/>
                      <a:pt x="78466" y="545983"/>
                    </a:cubicBezTo>
                    <a:cubicBezTo>
                      <a:pt x="73662" y="551658"/>
                      <a:pt x="67343" y="555852"/>
                      <a:pt x="62799" y="561806"/>
                    </a:cubicBezTo>
                    <a:cubicBezTo>
                      <a:pt x="62225" y="562557"/>
                      <a:pt x="58334" y="562321"/>
                      <a:pt x="57405" y="563938"/>
                    </a:cubicBezTo>
                    <a:cubicBezTo>
                      <a:pt x="56293" y="565873"/>
                      <a:pt x="38082" y="582838"/>
                      <a:pt x="26677" y="593909"/>
                    </a:cubicBezTo>
                    <a:cubicBezTo>
                      <a:pt x="45573" y="593877"/>
                      <a:pt x="64656" y="593877"/>
                      <a:pt x="83891" y="593901"/>
                    </a:cubicBezTo>
                    <a:cubicBezTo>
                      <a:pt x="87846" y="592743"/>
                      <a:pt x="88958" y="590660"/>
                      <a:pt x="89975" y="58701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2" name="Google Shape;52;p2"/>
              <p:cNvSpPr/>
              <p:nvPr/>
            </p:nvSpPr>
            <p:spPr>
              <a:xfrm>
                <a:off x="13145442" y="3657607"/>
                <a:ext cx="130743" cy="613652"/>
              </a:xfrm>
              <a:custGeom>
                <a:avLst/>
                <a:gdLst/>
                <a:ahLst/>
                <a:cxnLst/>
                <a:rect l="l" t="t" r="r" b="b"/>
                <a:pathLst>
                  <a:path w="130743" h="613652" extrusionOk="0">
                    <a:moveTo>
                      <a:pt x="123323" y="553287"/>
                    </a:moveTo>
                    <a:cubicBezTo>
                      <a:pt x="135366" y="544890"/>
                      <a:pt x="130267" y="529102"/>
                      <a:pt x="117414" y="526093"/>
                    </a:cubicBezTo>
                    <a:cubicBezTo>
                      <a:pt x="111805" y="511279"/>
                      <a:pt x="99491" y="511754"/>
                      <a:pt x="96102" y="502176"/>
                    </a:cubicBezTo>
                    <a:cubicBezTo>
                      <a:pt x="95552" y="500620"/>
                      <a:pt x="93587" y="499163"/>
                      <a:pt x="91937" y="498488"/>
                    </a:cubicBezTo>
                    <a:cubicBezTo>
                      <a:pt x="87635" y="496736"/>
                      <a:pt x="72339" y="475102"/>
                      <a:pt x="58976" y="466985"/>
                    </a:cubicBezTo>
                    <a:cubicBezTo>
                      <a:pt x="57892" y="466322"/>
                      <a:pt x="57154" y="465077"/>
                      <a:pt x="56285" y="464071"/>
                    </a:cubicBezTo>
                    <a:cubicBezTo>
                      <a:pt x="36105" y="440777"/>
                      <a:pt x="41240" y="457375"/>
                      <a:pt x="49058" y="443211"/>
                    </a:cubicBezTo>
                    <a:cubicBezTo>
                      <a:pt x="54487" y="433378"/>
                      <a:pt x="88827" y="399807"/>
                      <a:pt x="89596" y="395122"/>
                    </a:cubicBezTo>
                    <a:cubicBezTo>
                      <a:pt x="89967" y="392867"/>
                      <a:pt x="99758" y="390389"/>
                      <a:pt x="109984" y="375543"/>
                    </a:cubicBezTo>
                    <a:cubicBezTo>
                      <a:pt x="116003" y="366803"/>
                      <a:pt x="117586" y="367976"/>
                      <a:pt x="119587" y="361671"/>
                    </a:cubicBezTo>
                    <a:cubicBezTo>
                      <a:pt x="128357" y="358949"/>
                      <a:pt x="132890" y="350428"/>
                      <a:pt x="122880" y="339138"/>
                    </a:cubicBezTo>
                    <a:cubicBezTo>
                      <a:pt x="115652" y="330989"/>
                      <a:pt x="64023" y="276969"/>
                      <a:pt x="61244" y="270719"/>
                    </a:cubicBezTo>
                    <a:cubicBezTo>
                      <a:pt x="60622" y="269326"/>
                      <a:pt x="59211" y="270121"/>
                      <a:pt x="54742" y="266445"/>
                    </a:cubicBezTo>
                    <a:cubicBezTo>
                      <a:pt x="78801" y="233273"/>
                      <a:pt x="90390" y="232814"/>
                      <a:pt x="88508" y="223508"/>
                    </a:cubicBezTo>
                    <a:cubicBezTo>
                      <a:pt x="110402" y="205134"/>
                      <a:pt x="100017" y="206295"/>
                      <a:pt x="106244" y="203741"/>
                    </a:cubicBezTo>
                    <a:cubicBezTo>
                      <a:pt x="106786" y="203522"/>
                      <a:pt x="106256" y="200309"/>
                      <a:pt x="105957" y="198529"/>
                    </a:cubicBezTo>
                    <a:cubicBezTo>
                      <a:pt x="102892" y="180367"/>
                      <a:pt x="92052" y="166626"/>
                      <a:pt x="76321" y="144892"/>
                    </a:cubicBezTo>
                    <a:cubicBezTo>
                      <a:pt x="71502" y="138239"/>
                      <a:pt x="74484" y="126518"/>
                      <a:pt x="71888" y="124259"/>
                    </a:cubicBezTo>
                    <a:cubicBezTo>
                      <a:pt x="72044" y="124044"/>
                      <a:pt x="72291" y="123844"/>
                      <a:pt x="72375" y="123617"/>
                    </a:cubicBezTo>
                    <a:cubicBezTo>
                      <a:pt x="76840" y="111561"/>
                      <a:pt x="87464" y="104030"/>
                      <a:pt x="94185" y="93650"/>
                    </a:cubicBezTo>
                    <a:cubicBezTo>
                      <a:pt x="95788" y="91171"/>
                      <a:pt x="132519" y="72143"/>
                      <a:pt x="130419" y="55154"/>
                    </a:cubicBezTo>
                    <a:cubicBezTo>
                      <a:pt x="134529" y="37989"/>
                      <a:pt x="98590" y="17552"/>
                      <a:pt x="82062" y="476"/>
                    </a:cubicBezTo>
                    <a:cubicBezTo>
                      <a:pt x="62839" y="-347"/>
                      <a:pt x="43811" y="-279"/>
                      <a:pt x="27100" y="2100"/>
                    </a:cubicBezTo>
                    <a:cubicBezTo>
                      <a:pt x="35862" y="7535"/>
                      <a:pt x="55141" y="31389"/>
                      <a:pt x="62181" y="36086"/>
                    </a:cubicBezTo>
                    <a:cubicBezTo>
                      <a:pt x="87815" y="53195"/>
                      <a:pt x="80986" y="53246"/>
                      <a:pt x="86104" y="55146"/>
                    </a:cubicBezTo>
                    <a:cubicBezTo>
                      <a:pt x="91602" y="57185"/>
                      <a:pt x="88991" y="55765"/>
                      <a:pt x="69034" y="75615"/>
                    </a:cubicBezTo>
                    <a:cubicBezTo>
                      <a:pt x="65147" y="79482"/>
                      <a:pt x="45234" y="101133"/>
                      <a:pt x="37628" y="101304"/>
                    </a:cubicBezTo>
                    <a:cubicBezTo>
                      <a:pt x="33287" y="114721"/>
                      <a:pt x="31919" y="117431"/>
                      <a:pt x="33064" y="120440"/>
                    </a:cubicBezTo>
                    <a:cubicBezTo>
                      <a:pt x="37214" y="131343"/>
                      <a:pt x="35475" y="138459"/>
                      <a:pt x="44142" y="146808"/>
                    </a:cubicBezTo>
                    <a:cubicBezTo>
                      <a:pt x="50333" y="152766"/>
                      <a:pt x="72351" y="191098"/>
                      <a:pt x="73758" y="192846"/>
                    </a:cubicBezTo>
                    <a:cubicBezTo>
                      <a:pt x="66371" y="196454"/>
                      <a:pt x="57274" y="202616"/>
                      <a:pt x="56241" y="210809"/>
                    </a:cubicBezTo>
                    <a:cubicBezTo>
                      <a:pt x="55815" y="214181"/>
                      <a:pt x="47212" y="215989"/>
                      <a:pt x="32585" y="238665"/>
                    </a:cubicBezTo>
                    <a:cubicBezTo>
                      <a:pt x="29838" y="242923"/>
                      <a:pt x="25194" y="245816"/>
                      <a:pt x="23651" y="250965"/>
                    </a:cubicBezTo>
                    <a:cubicBezTo>
                      <a:pt x="17628" y="252605"/>
                      <a:pt x="19338" y="258978"/>
                      <a:pt x="16639" y="262734"/>
                    </a:cubicBezTo>
                    <a:cubicBezTo>
                      <a:pt x="11309" y="270141"/>
                      <a:pt x="17931" y="283809"/>
                      <a:pt x="23006" y="291356"/>
                    </a:cubicBezTo>
                    <a:cubicBezTo>
                      <a:pt x="25784" y="295490"/>
                      <a:pt x="40997" y="297837"/>
                      <a:pt x="51513" y="314806"/>
                    </a:cubicBezTo>
                    <a:cubicBezTo>
                      <a:pt x="54878" y="320238"/>
                      <a:pt x="78717" y="341441"/>
                      <a:pt x="83370" y="345567"/>
                    </a:cubicBezTo>
                    <a:cubicBezTo>
                      <a:pt x="73515" y="355038"/>
                      <a:pt x="61141" y="370917"/>
                      <a:pt x="59889" y="372985"/>
                    </a:cubicBezTo>
                    <a:cubicBezTo>
                      <a:pt x="59403" y="373783"/>
                      <a:pt x="55496" y="373998"/>
                      <a:pt x="54754" y="375678"/>
                    </a:cubicBezTo>
                    <a:cubicBezTo>
                      <a:pt x="52446" y="380934"/>
                      <a:pt x="22870" y="411085"/>
                      <a:pt x="11114" y="431211"/>
                    </a:cubicBezTo>
                    <a:cubicBezTo>
                      <a:pt x="2846" y="434763"/>
                      <a:pt x="-164" y="443547"/>
                      <a:pt x="1574" y="450674"/>
                    </a:cubicBezTo>
                    <a:cubicBezTo>
                      <a:pt x="-272" y="454565"/>
                      <a:pt x="-1320" y="456780"/>
                      <a:pt x="3248" y="459897"/>
                    </a:cubicBezTo>
                    <a:cubicBezTo>
                      <a:pt x="12031" y="465895"/>
                      <a:pt x="19274" y="479356"/>
                      <a:pt x="21937" y="481667"/>
                    </a:cubicBezTo>
                    <a:cubicBezTo>
                      <a:pt x="35125" y="493105"/>
                      <a:pt x="84322" y="541454"/>
                      <a:pt x="85064" y="542906"/>
                    </a:cubicBezTo>
                    <a:cubicBezTo>
                      <a:pt x="74930" y="551064"/>
                      <a:pt x="29476" y="605168"/>
                      <a:pt x="25569" y="606812"/>
                    </a:cubicBezTo>
                    <a:cubicBezTo>
                      <a:pt x="21754" y="608416"/>
                      <a:pt x="17644" y="608420"/>
                      <a:pt x="14845" y="613652"/>
                    </a:cubicBezTo>
                    <a:cubicBezTo>
                      <a:pt x="32765" y="610535"/>
                      <a:pt x="53526" y="607742"/>
                      <a:pt x="76840" y="605247"/>
                    </a:cubicBezTo>
                    <a:cubicBezTo>
                      <a:pt x="89102" y="592102"/>
                      <a:pt x="122314" y="553989"/>
                      <a:pt x="123323" y="55328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3" name="Google Shape;53;p2"/>
              <p:cNvSpPr/>
              <p:nvPr/>
            </p:nvSpPr>
            <p:spPr>
              <a:xfrm>
                <a:off x="14608494" y="3625717"/>
                <a:ext cx="131472" cy="629878"/>
              </a:xfrm>
              <a:custGeom>
                <a:avLst/>
                <a:gdLst/>
                <a:ahLst/>
                <a:cxnLst/>
                <a:rect l="l" t="t" r="r" b="b"/>
                <a:pathLst>
                  <a:path w="131472" h="629878" extrusionOk="0">
                    <a:moveTo>
                      <a:pt x="88108" y="619757"/>
                    </a:moveTo>
                    <a:cubicBezTo>
                      <a:pt x="91158" y="618085"/>
                      <a:pt x="94443" y="615683"/>
                      <a:pt x="95559" y="611672"/>
                    </a:cubicBezTo>
                    <a:cubicBezTo>
                      <a:pt x="96169" y="609477"/>
                      <a:pt x="106111" y="608120"/>
                      <a:pt x="117927" y="594400"/>
                    </a:cubicBezTo>
                    <a:cubicBezTo>
                      <a:pt x="123034" y="588453"/>
                      <a:pt x="137031" y="580340"/>
                      <a:pt x="129082" y="559851"/>
                    </a:cubicBezTo>
                    <a:cubicBezTo>
                      <a:pt x="130664" y="555365"/>
                      <a:pt x="118414" y="547188"/>
                      <a:pt x="113554" y="545572"/>
                    </a:cubicBezTo>
                    <a:cubicBezTo>
                      <a:pt x="109309" y="544163"/>
                      <a:pt x="85082" y="518350"/>
                      <a:pt x="81798" y="514762"/>
                    </a:cubicBezTo>
                    <a:cubicBezTo>
                      <a:pt x="80303" y="513126"/>
                      <a:pt x="79840" y="510528"/>
                      <a:pt x="78309" y="508944"/>
                    </a:cubicBezTo>
                    <a:cubicBezTo>
                      <a:pt x="34741" y="463979"/>
                      <a:pt x="46884" y="477213"/>
                      <a:pt x="51871" y="466797"/>
                    </a:cubicBezTo>
                    <a:cubicBezTo>
                      <a:pt x="56128" y="457905"/>
                      <a:pt x="88623" y="421804"/>
                      <a:pt x="99259" y="414018"/>
                    </a:cubicBezTo>
                    <a:cubicBezTo>
                      <a:pt x="111254" y="405234"/>
                      <a:pt x="112370" y="393768"/>
                      <a:pt x="127754" y="382247"/>
                    </a:cubicBezTo>
                    <a:cubicBezTo>
                      <a:pt x="131027" y="354458"/>
                      <a:pt x="108180" y="353912"/>
                      <a:pt x="104126" y="342434"/>
                    </a:cubicBezTo>
                    <a:cubicBezTo>
                      <a:pt x="103576" y="340878"/>
                      <a:pt x="101611" y="339421"/>
                      <a:pt x="99960" y="338746"/>
                    </a:cubicBezTo>
                    <a:cubicBezTo>
                      <a:pt x="95659" y="336994"/>
                      <a:pt x="80362" y="315360"/>
                      <a:pt x="67000" y="307243"/>
                    </a:cubicBezTo>
                    <a:cubicBezTo>
                      <a:pt x="65285" y="306201"/>
                      <a:pt x="66784" y="305523"/>
                      <a:pt x="50691" y="290960"/>
                    </a:cubicBezTo>
                    <a:cubicBezTo>
                      <a:pt x="63635" y="264996"/>
                      <a:pt x="132670" y="210373"/>
                      <a:pt x="117533" y="197742"/>
                    </a:cubicBezTo>
                    <a:cubicBezTo>
                      <a:pt x="118493" y="190315"/>
                      <a:pt x="114874" y="192861"/>
                      <a:pt x="96564" y="168162"/>
                    </a:cubicBezTo>
                    <a:cubicBezTo>
                      <a:pt x="92693" y="162942"/>
                      <a:pt x="77229" y="157834"/>
                      <a:pt x="73067" y="152849"/>
                    </a:cubicBezTo>
                    <a:cubicBezTo>
                      <a:pt x="52528" y="128242"/>
                      <a:pt x="66218" y="135473"/>
                      <a:pt x="67657" y="124307"/>
                    </a:cubicBezTo>
                    <a:cubicBezTo>
                      <a:pt x="128807" y="67685"/>
                      <a:pt x="113064" y="82734"/>
                      <a:pt x="86183" y="57927"/>
                    </a:cubicBezTo>
                    <a:cubicBezTo>
                      <a:pt x="33409" y="9271"/>
                      <a:pt x="39815" y="14575"/>
                      <a:pt x="44528" y="10452"/>
                    </a:cubicBezTo>
                    <a:cubicBezTo>
                      <a:pt x="56631" y="-132"/>
                      <a:pt x="47741" y="7283"/>
                      <a:pt x="54669" y="0"/>
                    </a:cubicBezTo>
                    <a:cubicBezTo>
                      <a:pt x="37045" y="559"/>
                      <a:pt x="19070" y="1125"/>
                      <a:pt x="807" y="1692"/>
                    </a:cubicBezTo>
                    <a:cubicBezTo>
                      <a:pt x="-8689" y="33567"/>
                      <a:pt x="68841" y="73092"/>
                      <a:pt x="63081" y="80419"/>
                    </a:cubicBezTo>
                    <a:cubicBezTo>
                      <a:pt x="47513" y="100250"/>
                      <a:pt x="48343" y="94160"/>
                      <a:pt x="46258" y="97604"/>
                    </a:cubicBezTo>
                    <a:cubicBezTo>
                      <a:pt x="33935" y="117973"/>
                      <a:pt x="35865" y="115778"/>
                      <a:pt x="35402" y="115874"/>
                    </a:cubicBezTo>
                    <a:cubicBezTo>
                      <a:pt x="29869" y="117039"/>
                      <a:pt x="31878" y="122471"/>
                      <a:pt x="27441" y="128429"/>
                    </a:cubicBezTo>
                    <a:cubicBezTo>
                      <a:pt x="19369" y="139268"/>
                      <a:pt x="19125" y="151205"/>
                      <a:pt x="26333" y="160767"/>
                    </a:cubicBezTo>
                    <a:cubicBezTo>
                      <a:pt x="30890" y="166809"/>
                      <a:pt x="61494" y="183722"/>
                      <a:pt x="62212" y="184524"/>
                    </a:cubicBezTo>
                    <a:cubicBezTo>
                      <a:pt x="69025" y="192139"/>
                      <a:pt x="68490" y="191963"/>
                      <a:pt x="78102" y="200675"/>
                    </a:cubicBezTo>
                    <a:cubicBezTo>
                      <a:pt x="77695" y="202659"/>
                      <a:pt x="77648" y="205285"/>
                      <a:pt x="74239" y="205169"/>
                    </a:cubicBezTo>
                    <a:cubicBezTo>
                      <a:pt x="72054" y="205093"/>
                      <a:pt x="73992" y="210465"/>
                      <a:pt x="68989" y="212540"/>
                    </a:cubicBezTo>
                    <a:cubicBezTo>
                      <a:pt x="62511" y="215230"/>
                      <a:pt x="61662" y="224241"/>
                      <a:pt x="54163" y="225790"/>
                    </a:cubicBezTo>
                    <a:cubicBezTo>
                      <a:pt x="52501" y="226133"/>
                      <a:pt x="15665" y="273408"/>
                      <a:pt x="15410" y="273608"/>
                    </a:cubicBezTo>
                    <a:cubicBezTo>
                      <a:pt x="-10507" y="293646"/>
                      <a:pt x="52086" y="341337"/>
                      <a:pt x="84118" y="373527"/>
                    </a:cubicBezTo>
                    <a:cubicBezTo>
                      <a:pt x="75921" y="379696"/>
                      <a:pt x="77484" y="382749"/>
                      <a:pt x="73765" y="385140"/>
                    </a:cubicBezTo>
                    <a:cubicBezTo>
                      <a:pt x="63388" y="391797"/>
                      <a:pt x="61705" y="399870"/>
                      <a:pt x="52923" y="409416"/>
                    </a:cubicBezTo>
                    <a:cubicBezTo>
                      <a:pt x="48721" y="413986"/>
                      <a:pt x="43627" y="417857"/>
                      <a:pt x="40071" y="422853"/>
                    </a:cubicBezTo>
                    <a:cubicBezTo>
                      <a:pt x="-22" y="479116"/>
                      <a:pt x="-652" y="461285"/>
                      <a:pt x="15522" y="495678"/>
                    </a:cubicBezTo>
                    <a:cubicBezTo>
                      <a:pt x="21354" y="498524"/>
                      <a:pt x="23885" y="504338"/>
                      <a:pt x="27473" y="509163"/>
                    </a:cubicBezTo>
                    <a:cubicBezTo>
                      <a:pt x="31858" y="515062"/>
                      <a:pt x="50145" y="529070"/>
                      <a:pt x="53477" y="540839"/>
                    </a:cubicBezTo>
                    <a:cubicBezTo>
                      <a:pt x="54434" y="544219"/>
                      <a:pt x="70858" y="551742"/>
                      <a:pt x="73896" y="562034"/>
                    </a:cubicBezTo>
                    <a:cubicBezTo>
                      <a:pt x="74534" y="564209"/>
                      <a:pt x="74725" y="558666"/>
                      <a:pt x="84054" y="570642"/>
                    </a:cubicBezTo>
                    <a:cubicBezTo>
                      <a:pt x="79250" y="576317"/>
                      <a:pt x="72932" y="580512"/>
                      <a:pt x="68387" y="586466"/>
                    </a:cubicBezTo>
                    <a:cubicBezTo>
                      <a:pt x="67813" y="587216"/>
                      <a:pt x="63918" y="586981"/>
                      <a:pt x="62993" y="588597"/>
                    </a:cubicBezTo>
                    <a:cubicBezTo>
                      <a:pt x="62953" y="588665"/>
                      <a:pt x="29686" y="621050"/>
                      <a:pt x="22163" y="628912"/>
                    </a:cubicBezTo>
                    <a:cubicBezTo>
                      <a:pt x="40649" y="629240"/>
                      <a:pt x="58899" y="629563"/>
                      <a:pt x="76898" y="629878"/>
                    </a:cubicBezTo>
                    <a:cubicBezTo>
                      <a:pt x="81626" y="628916"/>
                      <a:pt x="76208" y="626286"/>
                      <a:pt x="88108" y="61975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4" name="Google Shape;54;p2"/>
              <p:cNvSpPr/>
              <p:nvPr/>
            </p:nvSpPr>
            <p:spPr>
              <a:xfrm>
                <a:off x="14305952" y="3634409"/>
                <a:ext cx="126612" cy="615810"/>
              </a:xfrm>
              <a:custGeom>
                <a:avLst/>
                <a:gdLst/>
                <a:ahLst/>
                <a:cxnLst/>
                <a:rect l="l" t="t" r="r" b="b"/>
                <a:pathLst>
                  <a:path w="126612" h="615810" extrusionOk="0">
                    <a:moveTo>
                      <a:pt x="123295" y="563495"/>
                    </a:moveTo>
                    <a:cubicBezTo>
                      <a:pt x="132468" y="551211"/>
                      <a:pt x="114604" y="550369"/>
                      <a:pt x="113201" y="546561"/>
                    </a:cubicBezTo>
                    <a:cubicBezTo>
                      <a:pt x="109704" y="537027"/>
                      <a:pt x="98108" y="535407"/>
                      <a:pt x="95209" y="528974"/>
                    </a:cubicBezTo>
                    <a:cubicBezTo>
                      <a:pt x="88452" y="513980"/>
                      <a:pt x="75038" y="509471"/>
                      <a:pt x="54730" y="482836"/>
                    </a:cubicBezTo>
                    <a:cubicBezTo>
                      <a:pt x="59020" y="475696"/>
                      <a:pt x="62177" y="479623"/>
                      <a:pt x="74412" y="462698"/>
                    </a:cubicBezTo>
                    <a:cubicBezTo>
                      <a:pt x="92255" y="438015"/>
                      <a:pt x="119212" y="415726"/>
                      <a:pt x="116737" y="404272"/>
                    </a:cubicBezTo>
                    <a:cubicBezTo>
                      <a:pt x="114046" y="391801"/>
                      <a:pt x="55177" y="338798"/>
                      <a:pt x="49572" y="326183"/>
                    </a:cubicBezTo>
                    <a:cubicBezTo>
                      <a:pt x="48966" y="324822"/>
                      <a:pt x="47622" y="325569"/>
                      <a:pt x="43289" y="322081"/>
                    </a:cubicBezTo>
                    <a:cubicBezTo>
                      <a:pt x="49528" y="313844"/>
                      <a:pt x="82170" y="277419"/>
                      <a:pt x="87667" y="274159"/>
                    </a:cubicBezTo>
                    <a:cubicBezTo>
                      <a:pt x="97462" y="268348"/>
                      <a:pt x="93097" y="268224"/>
                      <a:pt x="99092" y="266009"/>
                    </a:cubicBezTo>
                    <a:cubicBezTo>
                      <a:pt x="103717" y="264301"/>
                      <a:pt x="102991" y="257345"/>
                      <a:pt x="108489" y="256399"/>
                    </a:cubicBezTo>
                    <a:cubicBezTo>
                      <a:pt x="108744" y="256356"/>
                      <a:pt x="107739" y="258798"/>
                      <a:pt x="112527" y="234701"/>
                    </a:cubicBezTo>
                    <a:cubicBezTo>
                      <a:pt x="110641" y="232818"/>
                      <a:pt x="109617" y="229577"/>
                      <a:pt x="109059" y="228224"/>
                    </a:cubicBezTo>
                    <a:cubicBezTo>
                      <a:pt x="81416" y="220494"/>
                      <a:pt x="58816" y="167220"/>
                      <a:pt x="50692" y="162902"/>
                    </a:cubicBezTo>
                    <a:cubicBezTo>
                      <a:pt x="45370" y="160081"/>
                      <a:pt x="42408" y="155419"/>
                      <a:pt x="40128" y="150419"/>
                    </a:cubicBezTo>
                    <a:cubicBezTo>
                      <a:pt x="41455" y="149273"/>
                      <a:pt x="42639" y="147829"/>
                      <a:pt x="43807" y="146220"/>
                    </a:cubicBezTo>
                    <a:cubicBezTo>
                      <a:pt x="56835" y="128254"/>
                      <a:pt x="74723" y="122635"/>
                      <a:pt x="88548" y="108611"/>
                    </a:cubicBezTo>
                    <a:cubicBezTo>
                      <a:pt x="107815" y="89064"/>
                      <a:pt x="112942" y="83073"/>
                      <a:pt x="125344" y="75583"/>
                    </a:cubicBezTo>
                    <a:cubicBezTo>
                      <a:pt x="122565" y="71727"/>
                      <a:pt x="127823" y="71616"/>
                      <a:pt x="126344" y="64767"/>
                    </a:cubicBezTo>
                    <a:cubicBezTo>
                      <a:pt x="126213" y="64149"/>
                      <a:pt x="126428" y="64304"/>
                      <a:pt x="126567" y="62967"/>
                    </a:cubicBezTo>
                    <a:cubicBezTo>
                      <a:pt x="121740" y="54651"/>
                      <a:pt x="128800" y="61894"/>
                      <a:pt x="69034" y="0"/>
                    </a:cubicBezTo>
                    <a:cubicBezTo>
                      <a:pt x="52853" y="467"/>
                      <a:pt x="36596" y="934"/>
                      <a:pt x="20275" y="1401"/>
                    </a:cubicBezTo>
                    <a:cubicBezTo>
                      <a:pt x="30385" y="19974"/>
                      <a:pt x="37002" y="10715"/>
                      <a:pt x="49432" y="30769"/>
                    </a:cubicBezTo>
                    <a:cubicBezTo>
                      <a:pt x="53012" y="36552"/>
                      <a:pt x="81157" y="61451"/>
                      <a:pt x="82975" y="63051"/>
                    </a:cubicBezTo>
                    <a:cubicBezTo>
                      <a:pt x="62807" y="85839"/>
                      <a:pt x="60658" y="79258"/>
                      <a:pt x="40957" y="105893"/>
                    </a:cubicBezTo>
                    <a:cubicBezTo>
                      <a:pt x="35519" y="113240"/>
                      <a:pt x="26992" y="111121"/>
                      <a:pt x="11911" y="130868"/>
                    </a:cubicBezTo>
                    <a:cubicBezTo>
                      <a:pt x="6310" y="135361"/>
                      <a:pt x="3774" y="133569"/>
                      <a:pt x="1239" y="143499"/>
                    </a:cubicBezTo>
                    <a:cubicBezTo>
                      <a:pt x="856" y="145011"/>
                      <a:pt x="1478" y="146859"/>
                      <a:pt x="900" y="148236"/>
                    </a:cubicBezTo>
                    <a:cubicBezTo>
                      <a:pt x="-1348" y="153552"/>
                      <a:pt x="948" y="158161"/>
                      <a:pt x="4125" y="161517"/>
                    </a:cubicBezTo>
                    <a:cubicBezTo>
                      <a:pt x="11572" y="169383"/>
                      <a:pt x="13111" y="176882"/>
                      <a:pt x="22463" y="183140"/>
                    </a:cubicBezTo>
                    <a:cubicBezTo>
                      <a:pt x="26199" y="185638"/>
                      <a:pt x="35459" y="205855"/>
                      <a:pt x="38629" y="209475"/>
                    </a:cubicBezTo>
                    <a:cubicBezTo>
                      <a:pt x="41969" y="213290"/>
                      <a:pt x="46705" y="215972"/>
                      <a:pt x="49687" y="219999"/>
                    </a:cubicBezTo>
                    <a:cubicBezTo>
                      <a:pt x="66734" y="243034"/>
                      <a:pt x="50393" y="221887"/>
                      <a:pt x="70545" y="240596"/>
                    </a:cubicBezTo>
                    <a:cubicBezTo>
                      <a:pt x="61790" y="250090"/>
                      <a:pt x="52757" y="264058"/>
                      <a:pt x="41224" y="272926"/>
                    </a:cubicBezTo>
                    <a:cubicBezTo>
                      <a:pt x="38465" y="275053"/>
                      <a:pt x="34969" y="277379"/>
                      <a:pt x="33917" y="280356"/>
                    </a:cubicBezTo>
                    <a:cubicBezTo>
                      <a:pt x="30516" y="289974"/>
                      <a:pt x="21459" y="295841"/>
                      <a:pt x="18210" y="305391"/>
                    </a:cubicBezTo>
                    <a:cubicBezTo>
                      <a:pt x="12664" y="309705"/>
                      <a:pt x="14833" y="314394"/>
                      <a:pt x="10966" y="317535"/>
                    </a:cubicBezTo>
                    <a:cubicBezTo>
                      <a:pt x="1299" y="325393"/>
                      <a:pt x="10193" y="340506"/>
                      <a:pt x="17269" y="350803"/>
                    </a:cubicBezTo>
                    <a:cubicBezTo>
                      <a:pt x="18122" y="352048"/>
                      <a:pt x="30648" y="355448"/>
                      <a:pt x="39837" y="370270"/>
                    </a:cubicBezTo>
                    <a:cubicBezTo>
                      <a:pt x="43421" y="376057"/>
                      <a:pt x="70597" y="400233"/>
                      <a:pt x="75998" y="404779"/>
                    </a:cubicBezTo>
                    <a:cubicBezTo>
                      <a:pt x="60204" y="419325"/>
                      <a:pt x="77661" y="397907"/>
                      <a:pt x="54738" y="429841"/>
                    </a:cubicBezTo>
                    <a:cubicBezTo>
                      <a:pt x="33498" y="459393"/>
                      <a:pt x="23719" y="465096"/>
                      <a:pt x="14662" y="487425"/>
                    </a:cubicBezTo>
                    <a:cubicBezTo>
                      <a:pt x="9874" y="499230"/>
                      <a:pt x="18672" y="502107"/>
                      <a:pt x="46530" y="527373"/>
                    </a:cubicBezTo>
                    <a:cubicBezTo>
                      <a:pt x="71689" y="550189"/>
                      <a:pt x="75026" y="556383"/>
                      <a:pt x="82042" y="562541"/>
                    </a:cubicBezTo>
                    <a:cubicBezTo>
                      <a:pt x="56289" y="583692"/>
                      <a:pt x="67340" y="574306"/>
                      <a:pt x="39737" y="603974"/>
                    </a:cubicBezTo>
                    <a:cubicBezTo>
                      <a:pt x="34088" y="610048"/>
                      <a:pt x="30584" y="613320"/>
                      <a:pt x="30903" y="615104"/>
                    </a:cubicBezTo>
                    <a:cubicBezTo>
                      <a:pt x="45175" y="615336"/>
                      <a:pt x="59407" y="615571"/>
                      <a:pt x="73587" y="615810"/>
                    </a:cubicBezTo>
                    <a:cubicBezTo>
                      <a:pt x="110625" y="581541"/>
                      <a:pt x="119922" y="582371"/>
                      <a:pt x="123295" y="56349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5" name="Google Shape;55;p2"/>
              <p:cNvSpPr/>
              <p:nvPr/>
            </p:nvSpPr>
            <p:spPr>
              <a:xfrm>
                <a:off x="14013681" y="3643285"/>
                <a:ext cx="130474" cy="602940"/>
              </a:xfrm>
              <a:custGeom>
                <a:avLst/>
                <a:gdLst/>
                <a:ahLst/>
                <a:cxnLst/>
                <a:rect l="l" t="t" r="r" b="b"/>
                <a:pathLst>
                  <a:path w="130474" h="602940" extrusionOk="0">
                    <a:moveTo>
                      <a:pt x="117464" y="540404"/>
                    </a:moveTo>
                    <a:cubicBezTo>
                      <a:pt x="111883" y="525649"/>
                      <a:pt x="99533" y="526033"/>
                      <a:pt x="96152" y="516486"/>
                    </a:cubicBezTo>
                    <a:cubicBezTo>
                      <a:pt x="95602" y="514930"/>
                      <a:pt x="93637" y="513473"/>
                      <a:pt x="91987" y="512799"/>
                    </a:cubicBezTo>
                    <a:cubicBezTo>
                      <a:pt x="87685" y="511047"/>
                      <a:pt x="72389" y="489413"/>
                      <a:pt x="59026" y="481295"/>
                    </a:cubicBezTo>
                    <a:cubicBezTo>
                      <a:pt x="55402" y="479092"/>
                      <a:pt x="63124" y="483821"/>
                      <a:pt x="42267" y="464598"/>
                    </a:cubicBezTo>
                    <a:cubicBezTo>
                      <a:pt x="96499" y="401127"/>
                      <a:pt x="116081" y="387191"/>
                      <a:pt x="119637" y="375985"/>
                    </a:cubicBezTo>
                    <a:cubicBezTo>
                      <a:pt x="147882" y="367213"/>
                      <a:pt x="104277" y="337689"/>
                      <a:pt x="88343" y="315592"/>
                    </a:cubicBezTo>
                    <a:cubicBezTo>
                      <a:pt x="80294" y="304429"/>
                      <a:pt x="67079" y="298036"/>
                      <a:pt x="61294" y="285034"/>
                    </a:cubicBezTo>
                    <a:cubicBezTo>
                      <a:pt x="60676" y="283641"/>
                      <a:pt x="59261" y="284435"/>
                      <a:pt x="54792" y="280760"/>
                    </a:cubicBezTo>
                    <a:cubicBezTo>
                      <a:pt x="78998" y="247384"/>
                      <a:pt x="90444" y="247169"/>
                      <a:pt x="88558" y="237822"/>
                    </a:cubicBezTo>
                    <a:cubicBezTo>
                      <a:pt x="110452" y="219448"/>
                      <a:pt x="100067" y="220610"/>
                      <a:pt x="106294" y="218055"/>
                    </a:cubicBezTo>
                    <a:cubicBezTo>
                      <a:pt x="106836" y="217836"/>
                      <a:pt x="106306" y="214623"/>
                      <a:pt x="106007" y="212843"/>
                    </a:cubicBezTo>
                    <a:cubicBezTo>
                      <a:pt x="101056" y="183591"/>
                      <a:pt x="83683" y="177987"/>
                      <a:pt x="78365" y="161725"/>
                    </a:cubicBezTo>
                    <a:cubicBezTo>
                      <a:pt x="78054" y="160771"/>
                      <a:pt x="77001" y="160077"/>
                      <a:pt x="76375" y="159203"/>
                    </a:cubicBezTo>
                    <a:cubicBezTo>
                      <a:pt x="71556" y="152550"/>
                      <a:pt x="74541" y="140837"/>
                      <a:pt x="71942" y="138570"/>
                    </a:cubicBezTo>
                    <a:cubicBezTo>
                      <a:pt x="72098" y="138354"/>
                      <a:pt x="72341" y="138155"/>
                      <a:pt x="72429" y="137927"/>
                    </a:cubicBezTo>
                    <a:cubicBezTo>
                      <a:pt x="76890" y="125883"/>
                      <a:pt x="87518" y="118352"/>
                      <a:pt x="94235" y="107972"/>
                    </a:cubicBezTo>
                    <a:cubicBezTo>
                      <a:pt x="101542" y="96678"/>
                      <a:pt x="165877" y="80507"/>
                      <a:pt x="103492" y="33228"/>
                    </a:cubicBezTo>
                    <a:cubicBezTo>
                      <a:pt x="79624" y="15137"/>
                      <a:pt x="84723" y="16394"/>
                      <a:pt x="68187" y="0"/>
                    </a:cubicBezTo>
                    <a:cubicBezTo>
                      <a:pt x="7512" y="2035"/>
                      <a:pt x="11718" y="263"/>
                      <a:pt x="16167" y="5428"/>
                    </a:cubicBezTo>
                    <a:cubicBezTo>
                      <a:pt x="21385" y="11482"/>
                      <a:pt x="23135" y="14774"/>
                      <a:pt x="25252" y="15457"/>
                    </a:cubicBezTo>
                    <a:cubicBezTo>
                      <a:pt x="29318" y="16777"/>
                      <a:pt x="48717" y="36017"/>
                      <a:pt x="51248" y="39896"/>
                    </a:cubicBezTo>
                    <a:cubicBezTo>
                      <a:pt x="58564" y="51127"/>
                      <a:pt x="72245" y="54152"/>
                      <a:pt x="83021" y="67010"/>
                    </a:cubicBezTo>
                    <a:cubicBezTo>
                      <a:pt x="85178" y="69584"/>
                      <a:pt x="85903" y="69038"/>
                      <a:pt x="89009" y="70869"/>
                    </a:cubicBezTo>
                    <a:cubicBezTo>
                      <a:pt x="88857" y="71125"/>
                      <a:pt x="45823" y="115435"/>
                      <a:pt x="37686" y="115623"/>
                    </a:cubicBezTo>
                    <a:cubicBezTo>
                      <a:pt x="29219" y="141783"/>
                      <a:pt x="27696" y="130473"/>
                      <a:pt x="73286" y="206458"/>
                    </a:cubicBezTo>
                    <a:cubicBezTo>
                      <a:pt x="74171" y="207939"/>
                      <a:pt x="74290" y="206294"/>
                      <a:pt x="70794" y="208857"/>
                    </a:cubicBezTo>
                    <a:cubicBezTo>
                      <a:pt x="49725" y="224297"/>
                      <a:pt x="60349" y="223004"/>
                      <a:pt x="53875" y="228248"/>
                    </a:cubicBezTo>
                    <a:cubicBezTo>
                      <a:pt x="42095" y="237790"/>
                      <a:pt x="24188" y="263651"/>
                      <a:pt x="23697" y="265283"/>
                    </a:cubicBezTo>
                    <a:cubicBezTo>
                      <a:pt x="17674" y="266923"/>
                      <a:pt x="19384" y="273297"/>
                      <a:pt x="16685" y="277052"/>
                    </a:cubicBezTo>
                    <a:cubicBezTo>
                      <a:pt x="12352" y="283078"/>
                      <a:pt x="15246" y="303200"/>
                      <a:pt x="31013" y="310823"/>
                    </a:cubicBezTo>
                    <a:cubicBezTo>
                      <a:pt x="49622" y="319822"/>
                      <a:pt x="36255" y="318074"/>
                      <a:pt x="83412" y="359882"/>
                    </a:cubicBezTo>
                    <a:cubicBezTo>
                      <a:pt x="73557" y="369356"/>
                      <a:pt x="61187" y="385224"/>
                      <a:pt x="59931" y="387299"/>
                    </a:cubicBezTo>
                    <a:cubicBezTo>
                      <a:pt x="59449" y="388097"/>
                      <a:pt x="55538" y="388313"/>
                      <a:pt x="54796" y="389993"/>
                    </a:cubicBezTo>
                    <a:cubicBezTo>
                      <a:pt x="54685" y="390252"/>
                      <a:pt x="9115" y="446359"/>
                      <a:pt x="7436" y="447660"/>
                    </a:cubicBezTo>
                    <a:cubicBezTo>
                      <a:pt x="-1378" y="454477"/>
                      <a:pt x="2306" y="463668"/>
                      <a:pt x="767" y="466797"/>
                    </a:cubicBezTo>
                    <a:cubicBezTo>
                      <a:pt x="-1721" y="471845"/>
                      <a:pt x="2106" y="473262"/>
                      <a:pt x="8457" y="477891"/>
                    </a:cubicBezTo>
                    <a:cubicBezTo>
                      <a:pt x="27405" y="507475"/>
                      <a:pt x="92190" y="554926"/>
                      <a:pt x="80816" y="559927"/>
                    </a:cubicBezTo>
                    <a:cubicBezTo>
                      <a:pt x="80561" y="560039"/>
                      <a:pt x="47493" y="597784"/>
                      <a:pt x="47306" y="598043"/>
                    </a:cubicBezTo>
                    <a:cubicBezTo>
                      <a:pt x="45759" y="600154"/>
                      <a:pt x="43933" y="601507"/>
                      <a:pt x="43339" y="602405"/>
                    </a:cubicBezTo>
                    <a:cubicBezTo>
                      <a:pt x="59620" y="602573"/>
                      <a:pt x="75929" y="602752"/>
                      <a:pt x="92254" y="602940"/>
                    </a:cubicBezTo>
                    <a:cubicBezTo>
                      <a:pt x="101929" y="590956"/>
                      <a:pt x="123129" y="567765"/>
                      <a:pt x="123372" y="567593"/>
                    </a:cubicBezTo>
                    <a:cubicBezTo>
                      <a:pt x="135416" y="559200"/>
                      <a:pt x="130313" y="543413"/>
                      <a:pt x="117464" y="54040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56" name="Google Shape;56;p2"/>
          <p:cNvGrpSpPr/>
          <p:nvPr/>
        </p:nvGrpSpPr>
        <p:grpSpPr>
          <a:xfrm>
            <a:off x="6540201" y="1320799"/>
            <a:ext cx="1075341" cy="366524"/>
            <a:chOff x="13080402" y="2641598"/>
            <a:chExt cx="2150682" cy="733048"/>
          </a:xfrm>
        </p:grpSpPr>
        <p:grpSp>
          <p:nvGrpSpPr>
            <p:cNvPr id="57" name="Google Shape;57;p2"/>
            <p:cNvGrpSpPr/>
            <p:nvPr/>
          </p:nvGrpSpPr>
          <p:grpSpPr>
            <a:xfrm>
              <a:off x="13080402" y="2641598"/>
              <a:ext cx="2150682" cy="733048"/>
              <a:chOff x="13080402" y="2641598"/>
              <a:chExt cx="2150682" cy="733048"/>
            </a:xfrm>
          </p:grpSpPr>
          <p:sp>
            <p:nvSpPr>
              <p:cNvPr id="58" name="Google Shape;58;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59" name="Google Shape;59;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0" name="Google Shape;60;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1" name="Google Shape;61;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62" name="Google Shape;62;p2"/>
            <p:cNvGrpSpPr/>
            <p:nvPr/>
          </p:nvGrpSpPr>
          <p:grpSpPr>
            <a:xfrm>
              <a:off x="13080402" y="2641598"/>
              <a:ext cx="2150682" cy="733048"/>
              <a:chOff x="13080402" y="2641598"/>
              <a:chExt cx="2150682" cy="733048"/>
            </a:xfrm>
          </p:grpSpPr>
          <p:sp>
            <p:nvSpPr>
              <p:cNvPr id="63" name="Google Shape;63;p2"/>
              <p:cNvSpPr/>
              <p:nvPr/>
            </p:nvSpPr>
            <p:spPr>
              <a:xfrm>
                <a:off x="14333289" y="2658062"/>
                <a:ext cx="399" cy="46"/>
              </a:xfrm>
              <a:custGeom>
                <a:avLst/>
                <a:gdLst/>
                <a:ahLst/>
                <a:cxnLst/>
                <a:rect l="l" t="t" r="r" b="b"/>
                <a:pathLst>
                  <a:path w="399" h="46" extrusionOk="0">
                    <a:moveTo>
                      <a:pt x="0" y="34"/>
                    </a:moveTo>
                    <a:cubicBezTo>
                      <a:pt x="288" y="56"/>
                      <a:pt x="116" y="52"/>
                      <a:pt x="400" y="0"/>
                    </a:cubicBezTo>
                    <a:cubicBezTo>
                      <a:pt x="280" y="22"/>
                      <a:pt x="125" y="13"/>
                      <a:pt x="0" y="3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4" name="Google Shape;64;p2"/>
              <p:cNvSpPr/>
              <p:nvPr/>
            </p:nvSpPr>
            <p:spPr>
              <a:xfrm>
                <a:off x="14305825" y="2659662"/>
                <a:ext cx="55" cy="4"/>
              </a:xfrm>
              <a:custGeom>
                <a:avLst/>
                <a:gdLst/>
                <a:ahLst/>
                <a:cxnLst/>
                <a:rect l="l" t="t" r="r" b="b"/>
                <a:pathLst>
                  <a:path w="55" h="4" extrusionOk="0">
                    <a:moveTo>
                      <a:pt x="56" y="0"/>
                    </a:moveTo>
                    <a:cubicBezTo>
                      <a:pt x="34" y="0"/>
                      <a:pt x="17" y="0"/>
                      <a:pt x="0" y="4"/>
                    </a:cubicBezTo>
                    <a:cubicBezTo>
                      <a:pt x="9" y="4"/>
                      <a:pt x="43" y="0"/>
                      <a:pt x="56"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5" name="Google Shape;65;p2"/>
              <p:cNvSpPr/>
              <p:nvPr/>
            </p:nvSpPr>
            <p:spPr>
              <a:xfrm>
                <a:off x="14362603" y="2656256"/>
                <a:ext cx="8" cy="4"/>
              </a:xfrm>
              <a:custGeom>
                <a:avLst/>
                <a:gdLst/>
                <a:ahLst/>
                <a:cxnLst/>
                <a:rect l="l" t="t" r="r" b="b"/>
                <a:pathLst>
                  <a:path w="8" h="4" extrusionOk="0">
                    <a:moveTo>
                      <a:pt x="9" y="0"/>
                    </a:moveTo>
                    <a:lnTo>
                      <a:pt x="0" y="4"/>
                    </a:lnTo>
                    <a:lnTo>
                      <a:pt x="9" y="0"/>
                    </a:ln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6" name="Google Shape;66;p2"/>
              <p:cNvSpPr/>
              <p:nvPr/>
            </p:nvSpPr>
            <p:spPr>
              <a:xfrm>
                <a:off x="13080402" y="2641598"/>
                <a:ext cx="2150682" cy="733048"/>
              </a:xfrm>
              <a:custGeom>
                <a:avLst/>
                <a:gdLst/>
                <a:ahLst/>
                <a:cxnLst/>
                <a:rect l="l" t="t" r="r" b="b"/>
                <a:pathLst>
                  <a:path w="2150682" h="733048" extrusionOk="0">
                    <a:moveTo>
                      <a:pt x="2126900" y="11608"/>
                    </a:moveTo>
                    <a:cubicBezTo>
                      <a:pt x="1813881" y="-8170"/>
                      <a:pt x="1344498" y="-3933"/>
                      <a:pt x="1030610" y="34091"/>
                    </a:cubicBezTo>
                    <a:cubicBezTo>
                      <a:pt x="1023392" y="34538"/>
                      <a:pt x="32009" y="73177"/>
                      <a:pt x="14274" y="74790"/>
                    </a:cubicBezTo>
                    <a:cubicBezTo>
                      <a:pt x="-17689" y="75896"/>
                      <a:pt x="5740" y="107197"/>
                      <a:pt x="67448" y="196429"/>
                    </a:cubicBezTo>
                    <a:cubicBezTo>
                      <a:pt x="14855" y="314751"/>
                      <a:pt x="-19130" y="268717"/>
                      <a:pt x="77818" y="361773"/>
                    </a:cubicBezTo>
                    <a:cubicBezTo>
                      <a:pt x="82438" y="366875"/>
                      <a:pt x="89114" y="370642"/>
                      <a:pt x="92314" y="376811"/>
                    </a:cubicBezTo>
                    <a:cubicBezTo>
                      <a:pt x="94237" y="399354"/>
                      <a:pt x="30370" y="521324"/>
                      <a:pt x="28632" y="532774"/>
                    </a:cubicBezTo>
                    <a:cubicBezTo>
                      <a:pt x="32357" y="554827"/>
                      <a:pt x="65181" y="548388"/>
                      <a:pt x="119129" y="579504"/>
                    </a:cubicBezTo>
                    <a:cubicBezTo>
                      <a:pt x="80924" y="703719"/>
                      <a:pt x="23557" y="728077"/>
                      <a:pt x="94181" y="732899"/>
                    </a:cubicBezTo>
                    <a:cubicBezTo>
                      <a:pt x="113662" y="734228"/>
                      <a:pt x="292685" y="726288"/>
                      <a:pt x="295502" y="723970"/>
                    </a:cubicBezTo>
                    <a:cubicBezTo>
                      <a:pt x="471105" y="710377"/>
                      <a:pt x="464038" y="720158"/>
                      <a:pt x="630428" y="723423"/>
                    </a:cubicBezTo>
                    <a:cubicBezTo>
                      <a:pt x="909686" y="728297"/>
                      <a:pt x="1767705" y="672861"/>
                      <a:pt x="1768024" y="672843"/>
                    </a:cubicBezTo>
                    <a:cubicBezTo>
                      <a:pt x="2239966" y="698918"/>
                      <a:pt x="2165978" y="725174"/>
                      <a:pt x="2091775" y="583547"/>
                    </a:cubicBezTo>
                    <a:cubicBezTo>
                      <a:pt x="2112060" y="561034"/>
                      <a:pt x="2149220" y="536692"/>
                      <a:pt x="2145073" y="503193"/>
                    </a:cubicBezTo>
                    <a:cubicBezTo>
                      <a:pt x="2123515" y="457242"/>
                      <a:pt x="2094205" y="414288"/>
                      <a:pt x="2076956" y="366333"/>
                    </a:cubicBezTo>
                    <a:cubicBezTo>
                      <a:pt x="2088562" y="330012"/>
                      <a:pt x="2141021" y="271509"/>
                      <a:pt x="2140028" y="247628"/>
                    </a:cubicBezTo>
                    <a:cubicBezTo>
                      <a:pt x="2125218" y="202967"/>
                      <a:pt x="2088071" y="161914"/>
                      <a:pt x="2088256" y="138752"/>
                    </a:cubicBezTo>
                    <a:cubicBezTo>
                      <a:pt x="2124758" y="89312"/>
                      <a:pt x="2184112" y="9311"/>
                      <a:pt x="2126900" y="1160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67" name="Google Shape;67;p2"/>
          <p:cNvGrpSpPr/>
          <p:nvPr/>
        </p:nvGrpSpPr>
        <p:grpSpPr>
          <a:xfrm rot="-482167">
            <a:off x="-373483" y="2586529"/>
            <a:ext cx="2084057" cy="3025967"/>
            <a:chOff x="-746953" y="5172954"/>
            <a:chExt cx="4168030" cy="6051812"/>
          </a:xfrm>
        </p:grpSpPr>
        <p:sp>
          <p:nvSpPr>
            <p:cNvPr id="68" name="Google Shape;68;p2"/>
            <p:cNvSpPr/>
            <p:nvPr/>
          </p:nvSpPr>
          <p:spPr>
            <a:xfrm>
              <a:off x="-672684" y="5338743"/>
              <a:ext cx="4093761" cy="5886023"/>
            </a:xfrm>
            <a:custGeom>
              <a:avLst/>
              <a:gdLst/>
              <a:ahLst/>
              <a:cxnLst/>
              <a:rect l="l" t="t" r="r" b="b"/>
              <a:pathLst>
                <a:path w="4093761" h="5886023" extrusionOk="0">
                  <a:moveTo>
                    <a:pt x="3916714" y="127003"/>
                  </a:moveTo>
                  <a:cubicBezTo>
                    <a:pt x="3894602" y="122091"/>
                    <a:pt x="3871532" y="121593"/>
                    <a:pt x="3848778" y="121145"/>
                  </a:cubicBezTo>
                  <a:cubicBezTo>
                    <a:pt x="3625912" y="116791"/>
                    <a:pt x="3403689" y="108726"/>
                    <a:pt x="3180968" y="100988"/>
                  </a:cubicBezTo>
                  <a:cubicBezTo>
                    <a:pt x="2957811" y="93238"/>
                    <a:pt x="2734654" y="85173"/>
                    <a:pt x="2511522" y="76708"/>
                  </a:cubicBezTo>
                  <a:cubicBezTo>
                    <a:pt x="2066263" y="59814"/>
                    <a:pt x="1620967" y="41064"/>
                    <a:pt x="1175648" y="26147"/>
                  </a:cubicBezTo>
                  <a:cubicBezTo>
                    <a:pt x="1174775" y="15062"/>
                    <a:pt x="829141" y="13170"/>
                    <a:pt x="802180" y="12443"/>
                  </a:cubicBezTo>
                  <a:cubicBezTo>
                    <a:pt x="656451" y="8525"/>
                    <a:pt x="510759" y="3225"/>
                    <a:pt x="364995" y="1030"/>
                  </a:cubicBezTo>
                  <a:cubicBezTo>
                    <a:pt x="293167" y="-49"/>
                    <a:pt x="221266" y="-619"/>
                    <a:pt x="149475" y="1054"/>
                  </a:cubicBezTo>
                  <a:cubicBezTo>
                    <a:pt x="106366" y="2049"/>
                    <a:pt x="53547" y="666"/>
                    <a:pt x="45522" y="54708"/>
                  </a:cubicBezTo>
                  <a:cubicBezTo>
                    <a:pt x="31750" y="147402"/>
                    <a:pt x="48395" y="254479"/>
                    <a:pt x="49995" y="348288"/>
                  </a:cubicBezTo>
                  <a:cubicBezTo>
                    <a:pt x="56032" y="703793"/>
                    <a:pt x="55754" y="1059637"/>
                    <a:pt x="65415" y="1414960"/>
                  </a:cubicBezTo>
                  <a:cubicBezTo>
                    <a:pt x="65343" y="1422103"/>
                    <a:pt x="65258" y="1429234"/>
                    <a:pt x="65185" y="1436377"/>
                  </a:cubicBezTo>
                  <a:cubicBezTo>
                    <a:pt x="57342" y="2150140"/>
                    <a:pt x="49498" y="2863902"/>
                    <a:pt x="41655" y="3577665"/>
                  </a:cubicBezTo>
                  <a:lnTo>
                    <a:pt x="29896" y="4648302"/>
                  </a:lnTo>
                  <a:cubicBezTo>
                    <a:pt x="27823" y="4837182"/>
                    <a:pt x="33702" y="5029384"/>
                    <a:pt x="32429" y="5220399"/>
                  </a:cubicBezTo>
                  <a:cubicBezTo>
                    <a:pt x="28174" y="5271918"/>
                    <a:pt x="25313" y="5323570"/>
                    <a:pt x="22816" y="5375320"/>
                  </a:cubicBezTo>
                  <a:cubicBezTo>
                    <a:pt x="16657" y="5502990"/>
                    <a:pt x="-11092" y="5650575"/>
                    <a:pt x="4898" y="5777214"/>
                  </a:cubicBezTo>
                  <a:cubicBezTo>
                    <a:pt x="20379" y="5899778"/>
                    <a:pt x="149899" y="5876372"/>
                    <a:pt x="253598" y="5878785"/>
                  </a:cubicBezTo>
                  <a:cubicBezTo>
                    <a:pt x="1499703" y="5907722"/>
                    <a:pt x="2747092" y="5848320"/>
                    <a:pt x="3986105" y="5728800"/>
                  </a:cubicBezTo>
                  <a:cubicBezTo>
                    <a:pt x="4060951" y="5721584"/>
                    <a:pt x="4088034" y="5711105"/>
                    <a:pt x="4091962" y="5627180"/>
                  </a:cubicBezTo>
                  <a:cubicBezTo>
                    <a:pt x="4097150" y="5515955"/>
                    <a:pt x="4089816" y="5402426"/>
                    <a:pt x="4086373" y="5291189"/>
                  </a:cubicBezTo>
                  <a:cubicBezTo>
                    <a:pt x="4072250" y="4834756"/>
                    <a:pt x="4048089" y="4381234"/>
                    <a:pt x="4038658" y="3924376"/>
                  </a:cubicBezTo>
                  <a:cubicBezTo>
                    <a:pt x="4026050" y="3207461"/>
                    <a:pt x="4013454" y="2490557"/>
                    <a:pt x="4000847" y="1773642"/>
                  </a:cubicBezTo>
                  <a:cubicBezTo>
                    <a:pt x="3992494" y="1298738"/>
                    <a:pt x="3984808" y="826369"/>
                    <a:pt x="3997428" y="351575"/>
                  </a:cubicBezTo>
                  <a:cubicBezTo>
                    <a:pt x="3999525" y="272743"/>
                    <a:pt x="4030778" y="163374"/>
                    <a:pt x="3930983" y="130883"/>
                  </a:cubicBezTo>
                  <a:cubicBezTo>
                    <a:pt x="3926279" y="129343"/>
                    <a:pt x="3921515" y="128070"/>
                    <a:pt x="3916714" y="12700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69" name="Google Shape;69;p2"/>
            <p:cNvSpPr/>
            <p:nvPr/>
          </p:nvSpPr>
          <p:spPr>
            <a:xfrm>
              <a:off x="-638238" y="5576738"/>
              <a:ext cx="4004101" cy="5548877"/>
            </a:xfrm>
            <a:custGeom>
              <a:avLst/>
              <a:gdLst/>
              <a:ahLst/>
              <a:cxnLst/>
              <a:rect l="l" t="t" r="r" b="b"/>
              <a:pathLst>
                <a:path w="4004101" h="5548877" extrusionOk="0">
                  <a:moveTo>
                    <a:pt x="4002878" y="5331627"/>
                  </a:moveTo>
                  <a:cubicBezTo>
                    <a:pt x="4010285" y="5206988"/>
                    <a:pt x="3982063" y="5074164"/>
                    <a:pt x="3971771" y="4949720"/>
                  </a:cubicBezTo>
                  <a:cubicBezTo>
                    <a:pt x="3960278" y="4810795"/>
                    <a:pt x="3950386" y="4671736"/>
                    <a:pt x="3942070" y="4532593"/>
                  </a:cubicBezTo>
                  <a:cubicBezTo>
                    <a:pt x="3898682" y="3806630"/>
                    <a:pt x="3891239" y="3077441"/>
                    <a:pt x="3882001" y="2350314"/>
                  </a:cubicBezTo>
                  <a:cubicBezTo>
                    <a:pt x="3873927" y="1715225"/>
                    <a:pt x="3851379" y="1075091"/>
                    <a:pt x="3871806" y="440221"/>
                  </a:cubicBezTo>
                  <a:cubicBezTo>
                    <a:pt x="3871939" y="432022"/>
                    <a:pt x="3872073" y="423969"/>
                    <a:pt x="3872073" y="415783"/>
                  </a:cubicBezTo>
                  <a:cubicBezTo>
                    <a:pt x="3872873" y="291957"/>
                    <a:pt x="3869394" y="168144"/>
                    <a:pt x="3863477" y="44451"/>
                  </a:cubicBezTo>
                  <a:cubicBezTo>
                    <a:pt x="3862277" y="20547"/>
                    <a:pt x="3843875" y="-264"/>
                    <a:pt x="3818781" y="3"/>
                  </a:cubicBezTo>
                  <a:cubicBezTo>
                    <a:pt x="3217792" y="5642"/>
                    <a:pt x="2616791" y="11415"/>
                    <a:pt x="2015802" y="17188"/>
                  </a:cubicBezTo>
                  <a:cubicBezTo>
                    <a:pt x="1414814" y="22827"/>
                    <a:pt x="813825" y="27666"/>
                    <a:pt x="212824" y="34240"/>
                  </a:cubicBezTo>
                  <a:cubicBezTo>
                    <a:pt x="183426" y="34640"/>
                    <a:pt x="152949" y="35040"/>
                    <a:pt x="126776" y="50358"/>
                  </a:cubicBezTo>
                  <a:cubicBezTo>
                    <a:pt x="100324" y="65796"/>
                    <a:pt x="84079" y="92793"/>
                    <a:pt x="77642" y="122337"/>
                  </a:cubicBezTo>
                  <a:cubicBezTo>
                    <a:pt x="71326" y="152147"/>
                    <a:pt x="73617" y="182903"/>
                    <a:pt x="74417" y="212980"/>
                  </a:cubicBezTo>
                  <a:cubicBezTo>
                    <a:pt x="75496" y="252736"/>
                    <a:pt x="76563" y="292479"/>
                    <a:pt x="77642" y="332234"/>
                  </a:cubicBezTo>
                  <a:cubicBezTo>
                    <a:pt x="81534" y="482110"/>
                    <a:pt x="84892" y="631987"/>
                    <a:pt x="87704" y="781851"/>
                  </a:cubicBezTo>
                  <a:cubicBezTo>
                    <a:pt x="93341" y="1079991"/>
                    <a:pt x="96966" y="1377985"/>
                    <a:pt x="98312" y="1676125"/>
                  </a:cubicBezTo>
                  <a:cubicBezTo>
                    <a:pt x="101136" y="2275885"/>
                    <a:pt x="95354" y="2875657"/>
                    <a:pt x="80867" y="3475284"/>
                  </a:cubicBezTo>
                  <a:cubicBezTo>
                    <a:pt x="66501" y="4074911"/>
                    <a:pt x="43553" y="4674271"/>
                    <a:pt x="11864" y="5273231"/>
                  </a:cubicBezTo>
                  <a:cubicBezTo>
                    <a:pt x="8106" y="5345343"/>
                    <a:pt x="4214" y="5417468"/>
                    <a:pt x="56" y="5489714"/>
                  </a:cubicBezTo>
                  <a:cubicBezTo>
                    <a:pt x="-1290" y="5514551"/>
                    <a:pt x="21804" y="5533228"/>
                    <a:pt x="44886" y="5534162"/>
                  </a:cubicBezTo>
                  <a:cubicBezTo>
                    <a:pt x="751841" y="5562954"/>
                    <a:pt x="1459728" y="5545805"/>
                    <a:pt x="2166283" y="5514467"/>
                  </a:cubicBezTo>
                  <a:cubicBezTo>
                    <a:pt x="2519760" y="5498785"/>
                    <a:pt x="2873068" y="5479490"/>
                    <a:pt x="3226387" y="5460595"/>
                  </a:cubicBezTo>
                  <a:cubicBezTo>
                    <a:pt x="3322436" y="5455465"/>
                    <a:pt x="3418606" y="5452930"/>
                    <a:pt x="3514704" y="5448770"/>
                  </a:cubicBezTo>
                  <a:cubicBezTo>
                    <a:pt x="3596873" y="5445204"/>
                    <a:pt x="3678835" y="5438000"/>
                    <a:pt x="3760676" y="5430057"/>
                  </a:cubicBezTo>
                  <a:cubicBezTo>
                    <a:pt x="3801627" y="5426079"/>
                    <a:pt x="3842554" y="5421919"/>
                    <a:pt x="3883504" y="5417929"/>
                  </a:cubicBezTo>
                  <a:cubicBezTo>
                    <a:pt x="3912527" y="5415103"/>
                    <a:pt x="3956896" y="5419044"/>
                    <a:pt x="3981117" y="5400052"/>
                  </a:cubicBezTo>
                  <a:cubicBezTo>
                    <a:pt x="3994792" y="5389416"/>
                    <a:pt x="4000975" y="5363681"/>
                    <a:pt x="4002878" y="533162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0" name="Google Shape;70;p2"/>
            <p:cNvSpPr/>
            <p:nvPr/>
          </p:nvSpPr>
          <p:spPr>
            <a:xfrm>
              <a:off x="-746953" y="5438555"/>
              <a:ext cx="3921186" cy="5509685"/>
            </a:xfrm>
            <a:custGeom>
              <a:avLst/>
              <a:gdLst/>
              <a:ahLst/>
              <a:cxnLst/>
              <a:rect l="l" t="t" r="r" b="b"/>
              <a:pathLst>
                <a:path w="3921186" h="5509685" extrusionOk="0">
                  <a:moveTo>
                    <a:pt x="3858566" y="2755225"/>
                  </a:moveTo>
                  <a:cubicBezTo>
                    <a:pt x="3857644" y="3631125"/>
                    <a:pt x="3877526" y="4507995"/>
                    <a:pt x="3921156" y="5387692"/>
                  </a:cubicBezTo>
                  <a:cubicBezTo>
                    <a:pt x="3922004" y="5406380"/>
                    <a:pt x="3905238" y="5420570"/>
                    <a:pt x="3888133" y="5421261"/>
                  </a:cubicBezTo>
                  <a:cubicBezTo>
                    <a:pt x="3607150" y="5432164"/>
                    <a:pt x="3326180" y="5442024"/>
                    <a:pt x="3045039" y="5451023"/>
                  </a:cubicBezTo>
                  <a:cubicBezTo>
                    <a:pt x="2547276" y="5466947"/>
                    <a:pt x="2049344" y="5479754"/>
                    <a:pt x="1551411" y="5489614"/>
                  </a:cubicBezTo>
                  <a:cubicBezTo>
                    <a:pt x="1051781" y="5499474"/>
                    <a:pt x="551994" y="5508473"/>
                    <a:pt x="52194" y="5509686"/>
                  </a:cubicBezTo>
                  <a:cubicBezTo>
                    <a:pt x="28991" y="5509686"/>
                    <a:pt x="18323" y="5488571"/>
                    <a:pt x="21026" y="5467808"/>
                  </a:cubicBezTo>
                  <a:cubicBezTo>
                    <a:pt x="110941" y="4778896"/>
                    <a:pt x="18080" y="4072301"/>
                    <a:pt x="2903" y="3380842"/>
                  </a:cubicBezTo>
                  <a:cubicBezTo>
                    <a:pt x="-18979" y="2383772"/>
                    <a:pt x="91351" y="1383695"/>
                    <a:pt x="51006" y="389208"/>
                  </a:cubicBezTo>
                  <a:cubicBezTo>
                    <a:pt x="45757" y="273084"/>
                    <a:pt x="36434" y="157141"/>
                    <a:pt x="21026" y="41878"/>
                  </a:cubicBezTo>
                  <a:cubicBezTo>
                    <a:pt x="18323" y="21115"/>
                    <a:pt x="28991" y="0"/>
                    <a:pt x="52194" y="0"/>
                  </a:cubicBezTo>
                  <a:cubicBezTo>
                    <a:pt x="551994" y="1213"/>
                    <a:pt x="1051781" y="10212"/>
                    <a:pt x="1551411" y="20072"/>
                  </a:cubicBezTo>
                  <a:cubicBezTo>
                    <a:pt x="2049344" y="29932"/>
                    <a:pt x="2547276" y="42739"/>
                    <a:pt x="3045039" y="58663"/>
                  </a:cubicBezTo>
                  <a:cubicBezTo>
                    <a:pt x="3326180" y="67661"/>
                    <a:pt x="3607162" y="77521"/>
                    <a:pt x="3888133" y="88424"/>
                  </a:cubicBezTo>
                  <a:cubicBezTo>
                    <a:pt x="3905238" y="89116"/>
                    <a:pt x="3922004" y="103305"/>
                    <a:pt x="3921156" y="121994"/>
                  </a:cubicBezTo>
                  <a:cubicBezTo>
                    <a:pt x="3881332" y="1000029"/>
                    <a:pt x="3859487" y="1877142"/>
                    <a:pt x="3858566" y="275522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1" name="Google Shape;71;p2"/>
            <p:cNvSpPr/>
            <p:nvPr/>
          </p:nvSpPr>
          <p:spPr>
            <a:xfrm>
              <a:off x="-274117" y="6279501"/>
              <a:ext cx="756551" cy="868867"/>
            </a:xfrm>
            <a:custGeom>
              <a:avLst/>
              <a:gdLst/>
              <a:ahLst/>
              <a:cxnLst/>
              <a:rect l="l" t="t" r="r" b="b"/>
              <a:pathLst>
                <a:path w="756551" h="868867" extrusionOk="0">
                  <a:moveTo>
                    <a:pt x="739342" y="10990"/>
                  </a:moveTo>
                  <a:cubicBezTo>
                    <a:pt x="716370" y="-7930"/>
                    <a:pt x="684875" y="-1296"/>
                    <a:pt x="668169" y="22281"/>
                  </a:cubicBezTo>
                  <a:cubicBezTo>
                    <a:pt x="649791" y="48210"/>
                    <a:pt x="636989" y="79148"/>
                    <a:pt x="620769" y="106594"/>
                  </a:cubicBezTo>
                  <a:cubicBezTo>
                    <a:pt x="616914" y="113118"/>
                    <a:pt x="612853" y="119534"/>
                    <a:pt x="608901" y="126010"/>
                  </a:cubicBezTo>
                  <a:cubicBezTo>
                    <a:pt x="587662" y="110899"/>
                    <a:pt x="547681" y="117181"/>
                    <a:pt x="524029" y="117230"/>
                  </a:cubicBezTo>
                  <a:cubicBezTo>
                    <a:pt x="417736" y="117485"/>
                    <a:pt x="222292" y="117024"/>
                    <a:pt x="120970" y="149939"/>
                  </a:cubicBezTo>
                  <a:cubicBezTo>
                    <a:pt x="-64885" y="210299"/>
                    <a:pt x="25781" y="436375"/>
                    <a:pt x="14446" y="579278"/>
                  </a:cubicBezTo>
                  <a:cubicBezTo>
                    <a:pt x="10143" y="633562"/>
                    <a:pt x="-22468" y="808677"/>
                    <a:pt x="27369" y="853417"/>
                  </a:cubicBezTo>
                  <a:cubicBezTo>
                    <a:pt x="50439" y="874131"/>
                    <a:pt x="96154" y="864259"/>
                    <a:pt x="264880" y="866005"/>
                  </a:cubicBezTo>
                  <a:cubicBezTo>
                    <a:pt x="346030" y="866842"/>
                    <a:pt x="457002" y="875320"/>
                    <a:pt x="540128" y="858413"/>
                  </a:cubicBezTo>
                  <a:cubicBezTo>
                    <a:pt x="716176" y="822612"/>
                    <a:pt x="667684" y="633793"/>
                    <a:pt x="669466" y="500944"/>
                  </a:cubicBezTo>
                  <a:cubicBezTo>
                    <a:pt x="672449" y="279792"/>
                    <a:pt x="720358" y="223834"/>
                    <a:pt x="676425" y="205957"/>
                  </a:cubicBezTo>
                  <a:cubicBezTo>
                    <a:pt x="686717" y="189670"/>
                    <a:pt x="696828" y="173261"/>
                    <a:pt x="706538" y="156609"/>
                  </a:cubicBezTo>
                  <a:cubicBezTo>
                    <a:pt x="723898" y="126835"/>
                    <a:pt x="744604" y="95133"/>
                    <a:pt x="755005" y="62157"/>
                  </a:cubicBezTo>
                  <a:cubicBezTo>
                    <a:pt x="754726" y="62109"/>
                    <a:pt x="754447" y="62060"/>
                    <a:pt x="754169" y="62012"/>
                  </a:cubicBezTo>
                  <a:cubicBezTo>
                    <a:pt x="759818" y="44171"/>
                    <a:pt x="755636" y="24415"/>
                    <a:pt x="739342" y="10990"/>
                  </a:cubicBezTo>
                  <a:close/>
                  <a:moveTo>
                    <a:pt x="450698" y="793056"/>
                  </a:moveTo>
                  <a:cubicBezTo>
                    <a:pt x="332234" y="798865"/>
                    <a:pt x="198774" y="800733"/>
                    <a:pt x="78758" y="790485"/>
                  </a:cubicBezTo>
                  <a:cubicBezTo>
                    <a:pt x="61034" y="729191"/>
                    <a:pt x="89620" y="638608"/>
                    <a:pt x="90311" y="553167"/>
                  </a:cubicBezTo>
                  <a:cubicBezTo>
                    <a:pt x="91596" y="393297"/>
                    <a:pt x="34752" y="256555"/>
                    <a:pt x="144039" y="221129"/>
                  </a:cubicBezTo>
                  <a:cubicBezTo>
                    <a:pt x="253132" y="185777"/>
                    <a:pt x="382168" y="192847"/>
                    <a:pt x="495262" y="192192"/>
                  </a:cubicBezTo>
                  <a:cubicBezTo>
                    <a:pt x="510973" y="192095"/>
                    <a:pt x="538976" y="196267"/>
                    <a:pt x="564798" y="195188"/>
                  </a:cubicBezTo>
                  <a:cubicBezTo>
                    <a:pt x="529812" y="247774"/>
                    <a:pt x="492789" y="298966"/>
                    <a:pt x="455705" y="350085"/>
                  </a:cubicBezTo>
                  <a:cubicBezTo>
                    <a:pt x="393478" y="435854"/>
                    <a:pt x="329676" y="522059"/>
                    <a:pt x="278372" y="615104"/>
                  </a:cubicBezTo>
                  <a:cubicBezTo>
                    <a:pt x="277293" y="613648"/>
                    <a:pt x="276069" y="612326"/>
                    <a:pt x="275002" y="610859"/>
                  </a:cubicBezTo>
                  <a:cubicBezTo>
                    <a:pt x="259194" y="588920"/>
                    <a:pt x="247920" y="564361"/>
                    <a:pt x="225117" y="548607"/>
                  </a:cubicBezTo>
                  <a:cubicBezTo>
                    <a:pt x="211515" y="539207"/>
                    <a:pt x="186215" y="546351"/>
                    <a:pt x="183111" y="564191"/>
                  </a:cubicBezTo>
                  <a:cubicBezTo>
                    <a:pt x="177474" y="596512"/>
                    <a:pt x="190021" y="624418"/>
                    <a:pt x="204035" y="653112"/>
                  </a:cubicBezTo>
                  <a:cubicBezTo>
                    <a:pt x="217564" y="680800"/>
                    <a:pt x="234900" y="706584"/>
                    <a:pt x="253654" y="730961"/>
                  </a:cubicBezTo>
                  <a:cubicBezTo>
                    <a:pt x="271935" y="754732"/>
                    <a:pt x="314025" y="748316"/>
                    <a:pt x="328039" y="723733"/>
                  </a:cubicBezTo>
                  <a:cubicBezTo>
                    <a:pt x="392921" y="609913"/>
                    <a:pt x="466264" y="503309"/>
                    <a:pt x="543401" y="397493"/>
                  </a:cubicBezTo>
                  <a:cubicBezTo>
                    <a:pt x="565174" y="367622"/>
                    <a:pt x="586862" y="337690"/>
                    <a:pt x="608161" y="307480"/>
                  </a:cubicBezTo>
                  <a:cubicBezTo>
                    <a:pt x="607398" y="318771"/>
                    <a:pt x="606852" y="328752"/>
                    <a:pt x="605967" y="335786"/>
                  </a:cubicBezTo>
                  <a:cubicBezTo>
                    <a:pt x="558397" y="711217"/>
                    <a:pt x="686936" y="781462"/>
                    <a:pt x="450698" y="79305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2" name="Google Shape;72;p2"/>
            <p:cNvSpPr/>
            <p:nvPr/>
          </p:nvSpPr>
          <p:spPr>
            <a:xfrm>
              <a:off x="-290318" y="7203780"/>
              <a:ext cx="680055" cy="956008"/>
            </a:xfrm>
            <a:custGeom>
              <a:avLst/>
              <a:gdLst/>
              <a:ahLst/>
              <a:cxnLst/>
              <a:rect l="l" t="t" r="r" b="b"/>
              <a:pathLst>
                <a:path w="680055" h="956008" extrusionOk="0">
                  <a:moveTo>
                    <a:pt x="647953" y="300651"/>
                  </a:moveTo>
                  <a:cubicBezTo>
                    <a:pt x="651214" y="268912"/>
                    <a:pt x="670320" y="214701"/>
                    <a:pt x="624047" y="205168"/>
                  </a:cubicBezTo>
                  <a:cubicBezTo>
                    <a:pt x="619986" y="204659"/>
                    <a:pt x="616240" y="204720"/>
                    <a:pt x="612736" y="205181"/>
                  </a:cubicBezTo>
                  <a:cubicBezTo>
                    <a:pt x="623756" y="182598"/>
                    <a:pt x="634800" y="160041"/>
                    <a:pt x="645698" y="137398"/>
                  </a:cubicBezTo>
                  <a:cubicBezTo>
                    <a:pt x="662161" y="103173"/>
                    <a:pt x="699633" y="50974"/>
                    <a:pt x="667350" y="15488"/>
                  </a:cubicBezTo>
                  <a:cubicBezTo>
                    <a:pt x="651335" y="-2121"/>
                    <a:pt x="622653" y="-6136"/>
                    <a:pt x="604529" y="10880"/>
                  </a:cubicBezTo>
                  <a:cubicBezTo>
                    <a:pt x="596759" y="20351"/>
                    <a:pt x="595886" y="21382"/>
                    <a:pt x="601935" y="13972"/>
                  </a:cubicBezTo>
                  <a:cubicBezTo>
                    <a:pt x="597837" y="17853"/>
                    <a:pt x="594977" y="22510"/>
                    <a:pt x="592964" y="27701"/>
                  </a:cubicBezTo>
                  <a:cubicBezTo>
                    <a:pt x="588733" y="34565"/>
                    <a:pt x="584030" y="41284"/>
                    <a:pt x="580344" y="48440"/>
                  </a:cubicBezTo>
                  <a:cubicBezTo>
                    <a:pt x="572440" y="63818"/>
                    <a:pt x="564960" y="79463"/>
                    <a:pt x="557359" y="94987"/>
                  </a:cubicBezTo>
                  <a:cubicBezTo>
                    <a:pt x="549977" y="110049"/>
                    <a:pt x="542667" y="125161"/>
                    <a:pt x="535344" y="140260"/>
                  </a:cubicBezTo>
                  <a:cubicBezTo>
                    <a:pt x="509414" y="135045"/>
                    <a:pt x="475167" y="141618"/>
                    <a:pt x="454994" y="141412"/>
                  </a:cubicBezTo>
                  <a:cubicBezTo>
                    <a:pt x="337100" y="140211"/>
                    <a:pt x="202209" y="121340"/>
                    <a:pt x="88970" y="162345"/>
                  </a:cubicBezTo>
                  <a:cubicBezTo>
                    <a:pt x="-32513" y="206333"/>
                    <a:pt x="4668" y="364492"/>
                    <a:pt x="7674" y="492381"/>
                  </a:cubicBezTo>
                  <a:cubicBezTo>
                    <a:pt x="12426" y="694225"/>
                    <a:pt x="-7516" y="863919"/>
                    <a:pt x="78229" y="922969"/>
                  </a:cubicBezTo>
                  <a:cubicBezTo>
                    <a:pt x="115301" y="948498"/>
                    <a:pt x="163501" y="948838"/>
                    <a:pt x="206755" y="948802"/>
                  </a:cubicBezTo>
                  <a:cubicBezTo>
                    <a:pt x="377178" y="948632"/>
                    <a:pt x="571155" y="983415"/>
                    <a:pt x="622956" y="901649"/>
                  </a:cubicBezTo>
                  <a:cubicBezTo>
                    <a:pt x="664161" y="836619"/>
                    <a:pt x="624217" y="531797"/>
                    <a:pt x="647953" y="300651"/>
                  </a:cubicBezTo>
                  <a:close/>
                  <a:moveTo>
                    <a:pt x="559554" y="861566"/>
                  </a:moveTo>
                  <a:cubicBezTo>
                    <a:pt x="528156" y="891267"/>
                    <a:pt x="402709" y="875137"/>
                    <a:pt x="344071" y="873669"/>
                  </a:cubicBezTo>
                  <a:cubicBezTo>
                    <a:pt x="202512" y="870116"/>
                    <a:pt x="147038" y="882729"/>
                    <a:pt x="118465" y="859722"/>
                  </a:cubicBezTo>
                  <a:cubicBezTo>
                    <a:pt x="66773" y="818124"/>
                    <a:pt x="90400" y="626236"/>
                    <a:pt x="81890" y="476991"/>
                  </a:cubicBezTo>
                  <a:cubicBezTo>
                    <a:pt x="78011" y="408977"/>
                    <a:pt x="64227" y="335010"/>
                    <a:pt x="81721" y="267942"/>
                  </a:cubicBezTo>
                  <a:cubicBezTo>
                    <a:pt x="92461" y="226780"/>
                    <a:pt x="140080" y="223894"/>
                    <a:pt x="176715" y="219407"/>
                  </a:cubicBezTo>
                  <a:cubicBezTo>
                    <a:pt x="311848" y="202876"/>
                    <a:pt x="427306" y="219831"/>
                    <a:pt x="497461" y="218157"/>
                  </a:cubicBezTo>
                  <a:lnTo>
                    <a:pt x="429136" y="358647"/>
                  </a:lnTo>
                  <a:cubicBezTo>
                    <a:pt x="400466" y="417612"/>
                    <a:pt x="371723" y="476554"/>
                    <a:pt x="343379" y="535677"/>
                  </a:cubicBezTo>
                  <a:cubicBezTo>
                    <a:pt x="326214" y="571479"/>
                    <a:pt x="308417" y="607159"/>
                    <a:pt x="291324" y="643143"/>
                  </a:cubicBezTo>
                  <a:cubicBezTo>
                    <a:pt x="277456" y="622368"/>
                    <a:pt x="263320" y="602417"/>
                    <a:pt x="242493" y="587985"/>
                  </a:cubicBezTo>
                  <a:cubicBezTo>
                    <a:pt x="226491" y="576900"/>
                    <a:pt x="197360" y="589549"/>
                    <a:pt x="199542" y="610882"/>
                  </a:cubicBezTo>
                  <a:cubicBezTo>
                    <a:pt x="202355" y="638401"/>
                    <a:pt x="212865" y="661613"/>
                    <a:pt x="225485" y="686039"/>
                  </a:cubicBezTo>
                  <a:cubicBezTo>
                    <a:pt x="237535" y="709361"/>
                    <a:pt x="248264" y="733204"/>
                    <a:pt x="259708" y="756829"/>
                  </a:cubicBezTo>
                  <a:cubicBezTo>
                    <a:pt x="274449" y="787222"/>
                    <a:pt x="322164" y="788617"/>
                    <a:pt x="338809" y="759316"/>
                  </a:cubicBezTo>
                  <a:cubicBezTo>
                    <a:pt x="376535" y="692891"/>
                    <a:pt x="408212" y="622550"/>
                    <a:pt x="442120" y="554100"/>
                  </a:cubicBezTo>
                  <a:cubicBezTo>
                    <a:pt x="476694" y="484292"/>
                    <a:pt x="510602" y="414132"/>
                    <a:pt x="544788" y="344130"/>
                  </a:cubicBezTo>
                  <a:cubicBezTo>
                    <a:pt x="552813" y="327696"/>
                    <a:pt x="560887" y="311275"/>
                    <a:pt x="568937" y="294842"/>
                  </a:cubicBezTo>
                  <a:cubicBezTo>
                    <a:pt x="567288" y="323767"/>
                    <a:pt x="568779" y="351940"/>
                    <a:pt x="568052" y="365996"/>
                  </a:cubicBezTo>
                  <a:cubicBezTo>
                    <a:pt x="555335" y="612871"/>
                    <a:pt x="583436" y="785633"/>
                    <a:pt x="559554" y="861566"/>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3" name="Google Shape;73;p2"/>
            <p:cNvSpPr/>
            <p:nvPr/>
          </p:nvSpPr>
          <p:spPr>
            <a:xfrm>
              <a:off x="-307735" y="8278977"/>
              <a:ext cx="670424" cy="823936"/>
            </a:xfrm>
            <a:custGeom>
              <a:avLst/>
              <a:gdLst/>
              <a:ahLst/>
              <a:cxnLst/>
              <a:rect l="l" t="t" r="r" b="b"/>
              <a:pathLst>
                <a:path w="670424" h="823936" extrusionOk="0">
                  <a:moveTo>
                    <a:pt x="624080" y="149369"/>
                  </a:moveTo>
                  <a:cubicBezTo>
                    <a:pt x="631681" y="132814"/>
                    <a:pt x="638895" y="116102"/>
                    <a:pt x="645126" y="99026"/>
                  </a:cubicBezTo>
                  <a:cubicBezTo>
                    <a:pt x="645598" y="97728"/>
                    <a:pt x="646399" y="95982"/>
                    <a:pt x="647090" y="94211"/>
                  </a:cubicBezTo>
                  <a:cubicBezTo>
                    <a:pt x="653430" y="89287"/>
                    <a:pt x="659418" y="82265"/>
                    <a:pt x="662534" y="76771"/>
                  </a:cubicBezTo>
                  <a:cubicBezTo>
                    <a:pt x="673857" y="56821"/>
                    <a:pt x="673699" y="32165"/>
                    <a:pt x="657442" y="14834"/>
                  </a:cubicBezTo>
                  <a:cubicBezTo>
                    <a:pt x="641089" y="-2594"/>
                    <a:pt x="611885" y="-5759"/>
                    <a:pt x="593810" y="11220"/>
                  </a:cubicBezTo>
                  <a:cubicBezTo>
                    <a:pt x="590537" y="14288"/>
                    <a:pt x="587785" y="17975"/>
                    <a:pt x="585554" y="21977"/>
                  </a:cubicBezTo>
                  <a:cubicBezTo>
                    <a:pt x="583311" y="23469"/>
                    <a:pt x="581166" y="25131"/>
                    <a:pt x="579141" y="26974"/>
                  </a:cubicBezTo>
                  <a:cubicBezTo>
                    <a:pt x="571964" y="33050"/>
                    <a:pt x="567297" y="39551"/>
                    <a:pt x="563115" y="47737"/>
                  </a:cubicBezTo>
                  <a:cubicBezTo>
                    <a:pt x="562206" y="49532"/>
                    <a:pt x="561333" y="51412"/>
                    <a:pt x="560436" y="53255"/>
                  </a:cubicBezTo>
                  <a:cubicBezTo>
                    <a:pt x="500961" y="51982"/>
                    <a:pt x="405167" y="65189"/>
                    <a:pt x="289139" y="53098"/>
                  </a:cubicBezTo>
                  <a:cubicBezTo>
                    <a:pt x="224367" y="46342"/>
                    <a:pt x="148963" y="28903"/>
                    <a:pt x="88058" y="59246"/>
                  </a:cubicBezTo>
                  <a:cubicBezTo>
                    <a:pt x="-25945" y="116053"/>
                    <a:pt x="3295" y="313811"/>
                    <a:pt x="3525" y="416134"/>
                  </a:cubicBezTo>
                  <a:cubicBezTo>
                    <a:pt x="3695" y="497063"/>
                    <a:pt x="5089" y="617202"/>
                    <a:pt x="10484" y="698168"/>
                  </a:cubicBezTo>
                  <a:cubicBezTo>
                    <a:pt x="18982" y="825704"/>
                    <a:pt x="28438" y="799617"/>
                    <a:pt x="338079" y="811563"/>
                  </a:cubicBezTo>
                  <a:cubicBezTo>
                    <a:pt x="414853" y="814523"/>
                    <a:pt x="581081" y="855939"/>
                    <a:pt x="622262" y="768522"/>
                  </a:cubicBezTo>
                  <a:cubicBezTo>
                    <a:pt x="654872" y="699284"/>
                    <a:pt x="648750" y="530560"/>
                    <a:pt x="644762" y="289664"/>
                  </a:cubicBezTo>
                  <a:cubicBezTo>
                    <a:pt x="644229" y="258969"/>
                    <a:pt x="661128" y="168895"/>
                    <a:pt x="624080" y="149369"/>
                  </a:cubicBezTo>
                  <a:close/>
                  <a:moveTo>
                    <a:pt x="484886" y="751809"/>
                  </a:moveTo>
                  <a:cubicBezTo>
                    <a:pt x="336030" y="739827"/>
                    <a:pt x="101648" y="742240"/>
                    <a:pt x="80748" y="733532"/>
                  </a:cubicBezTo>
                  <a:cubicBezTo>
                    <a:pt x="68176" y="663397"/>
                    <a:pt x="69825" y="351929"/>
                    <a:pt x="71437" y="280204"/>
                  </a:cubicBezTo>
                  <a:cubicBezTo>
                    <a:pt x="72529" y="231535"/>
                    <a:pt x="66176" y="144736"/>
                    <a:pt x="117795" y="119073"/>
                  </a:cubicBezTo>
                  <a:cubicBezTo>
                    <a:pt x="160492" y="97850"/>
                    <a:pt x="219045" y="112512"/>
                    <a:pt x="264178" y="117594"/>
                  </a:cubicBezTo>
                  <a:cubicBezTo>
                    <a:pt x="344965" y="126690"/>
                    <a:pt x="425145" y="122712"/>
                    <a:pt x="506210" y="122117"/>
                  </a:cubicBezTo>
                  <a:cubicBezTo>
                    <a:pt x="511944" y="122081"/>
                    <a:pt x="519279" y="122615"/>
                    <a:pt x="527401" y="123245"/>
                  </a:cubicBezTo>
                  <a:cubicBezTo>
                    <a:pt x="520273" y="137047"/>
                    <a:pt x="512890" y="150715"/>
                    <a:pt x="505277" y="164201"/>
                  </a:cubicBezTo>
                  <a:cubicBezTo>
                    <a:pt x="476170" y="215745"/>
                    <a:pt x="443329" y="265044"/>
                    <a:pt x="409737" y="313738"/>
                  </a:cubicBezTo>
                  <a:cubicBezTo>
                    <a:pt x="357100" y="390047"/>
                    <a:pt x="302498" y="465361"/>
                    <a:pt x="256565" y="545854"/>
                  </a:cubicBezTo>
                  <a:cubicBezTo>
                    <a:pt x="239011" y="520009"/>
                    <a:pt x="223991" y="498106"/>
                    <a:pt x="195684" y="483492"/>
                  </a:cubicBezTo>
                  <a:cubicBezTo>
                    <a:pt x="176651" y="473668"/>
                    <a:pt x="151909" y="483771"/>
                    <a:pt x="151242" y="507190"/>
                  </a:cubicBezTo>
                  <a:cubicBezTo>
                    <a:pt x="150769" y="523999"/>
                    <a:pt x="151096" y="538516"/>
                    <a:pt x="157813" y="554331"/>
                  </a:cubicBezTo>
                  <a:cubicBezTo>
                    <a:pt x="163183" y="566956"/>
                    <a:pt x="169244" y="579314"/>
                    <a:pt x="175463" y="591539"/>
                  </a:cubicBezTo>
                  <a:cubicBezTo>
                    <a:pt x="188423" y="617020"/>
                    <a:pt x="202922" y="641967"/>
                    <a:pt x="217348" y="666647"/>
                  </a:cubicBezTo>
                  <a:cubicBezTo>
                    <a:pt x="234126" y="695342"/>
                    <a:pt x="284617" y="703989"/>
                    <a:pt x="301480" y="669291"/>
                  </a:cubicBezTo>
                  <a:cubicBezTo>
                    <a:pt x="349802" y="569854"/>
                    <a:pt x="414113" y="479696"/>
                    <a:pt x="477043" y="389210"/>
                  </a:cubicBezTo>
                  <a:cubicBezTo>
                    <a:pt x="509835" y="342069"/>
                    <a:pt x="543415" y="293945"/>
                    <a:pt x="573577" y="243978"/>
                  </a:cubicBezTo>
                  <a:cubicBezTo>
                    <a:pt x="575298" y="263031"/>
                    <a:pt x="577747" y="280326"/>
                    <a:pt x="577917" y="290768"/>
                  </a:cubicBezTo>
                  <a:cubicBezTo>
                    <a:pt x="586621" y="814474"/>
                    <a:pt x="576086" y="759159"/>
                    <a:pt x="484886" y="75180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4" name="Google Shape;74;p2"/>
            <p:cNvSpPr/>
            <p:nvPr/>
          </p:nvSpPr>
          <p:spPr>
            <a:xfrm>
              <a:off x="-340201" y="9198650"/>
              <a:ext cx="766593" cy="805077"/>
            </a:xfrm>
            <a:custGeom>
              <a:avLst/>
              <a:gdLst/>
              <a:ahLst/>
              <a:cxnLst/>
              <a:rect l="l" t="t" r="r" b="b"/>
              <a:pathLst>
                <a:path w="766593" h="805077" extrusionOk="0">
                  <a:moveTo>
                    <a:pt x="766548" y="42506"/>
                  </a:moveTo>
                  <a:cubicBezTo>
                    <a:pt x="765373" y="11907"/>
                    <a:pt x="734763" y="-10469"/>
                    <a:pt x="705837" y="5067"/>
                  </a:cubicBezTo>
                  <a:cubicBezTo>
                    <a:pt x="675470" y="21391"/>
                    <a:pt x="657576" y="59363"/>
                    <a:pt x="638507" y="87003"/>
                  </a:cubicBezTo>
                  <a:cubicBezTo>
                    <a:pt x="636859" y="89392"/>
                    <a:pt x="635113" y="91696"/>
                    <a:pt x="633452" y="94061"/>
                  </a:cubicBezTo>
                  <a:cubicBezTo>
                    <a:pt x="617826" y="92667"/>
                    <a:pt x="599302" y="97591"/>
                    <a:pt x="584549" y="99325"/>
                  </a:cubicBezTo>
                  <a:cubicBezTo>
                    <a:pt x="352203" y="126491"/>
                    <a:pt x="135083" y="56986"/>
                    <a:pt x="39555" y="143992"/>
                  </a:cubicBezTo>
                  <a:cubicBezTo>
                    <a:pt x="95" y="179939"/>
                    <a:pt x="-377" y="237959"/>
                    <a:pt x="71" y="287356"/>
                  </a:cubicBezTo>
                  <a:cubicBezTo>
                    <a:pt x="3587" y="672634"/>
                    <a:pt x="7284" y="742272"/>
                    <a:pt x="55036" y="790445"/>
                  </a:cubicBezTo>
                  <a:cubicBezTo>
                    <a:pt x="70335" y="805883"/>
                    <a:pt x="100703" y="802451"/>
                    <a:pt x="120208" y="803215"/>
                  </a:cubicBezTo>
                  <a:cubicBezTo>
                    <a:pt x="173694" y="805313"/>
                    <a:pt x="227277" y="805168"/>
                    <a:pt x="280787" y="804974"/>
                  </a:cubicBezTo>
                  <a:cubicBezTo>
                    <a:pt x="736047" y="803324"/>
                    <a:pt x="695048" y="813087"/>
                    <a:pt x="711353" y="296330"/>
                  </a:cubicBezTo>
                  <a:cubicBezTo>
                    <a:pt x="712250" y="267939"/>
                    <a:pt x="731089" y="192055"/>
                    <a:pt x="705595" y="162378"/>
                  </a:cubicBezTo>
                  <a:cubicBezTo>
                    <a:pt x="711099" y="154749"/>
                    <a:pt x="716699" y="147194"/>
                    <a:pt x="722009" y="139432"/>
                  </a:cubicBezTo>
                  <a:cubicBezTo>
                    <a:pt x="740545" y="112350"/>
                    <a:pt x="767858" y="76597"/>
                    <a:pt x="766548" y="42506"/>
                  </a:cubicBezTo>
                  <a:close/>
                  <a:moveTo>
                    <a:pt x="466812" y="734171"/>
                  </a:moveTo>
                  <a:cubicBezTo>
                    <a:pt x="345487" y="737337"/>
                    <a:pt x="218112" y="745656"/>
                    <a:pt x="96763" y="733419"/>
                  </a:cubicBezTo>
                  <a:cubicBezTo>
                    <a:pt x="63413" y="684507"/>
                    <a:pt x="75439" y="613195"/>
                    <a:pt x="72384" y="458820"/>
                  </a:cubicBezTo>
                  <a:cubicBezTo>
                    <a:pt x="64952" y="83522"/>
                    <a:pt x="12097" y="192649"/>
                    <a:pt x="537233" y="171486"/>
                  </a:cubicBezTo>
                  <a:cubicBezTo>
                    <a:pt x="546362" y="171122"/>
                    <a:pt x="560376" y="171280"/>
                    <a:pt x="575760" y="170661"/>
                  </a:cubicBezTo>
                  <a:cubicBezTo>
                    <a:pt x="540191" y="214892"/>
                    <a:pt x="501592" y="258382"/>
                    <a:pt x="463587" y="301679"/>
                  </a:cubicBezTo>
                  <a:cubicBezTo>
                    <a:pt x="398463" y="375889"/>
                    <a:pt x="332406" y="451579"/>
                    <a:pt x="278908" y="535080"/>
                  </a:cubicBezTo>
                  <a:cubicBezTo>
                    <a:pt x="275514" y="528773"/>
                    <a:pt x="272301" y="522382"/>
                    <a:pt x="268786" y="516148"/>
                  </a:cubicBezTo>
                  <a:cubicBezTo>
                    <a:pt x="259730" y="500054"/>
                    <a:pt x="250310" y="484385"/>
                    <a:pt x="239521" y="469407"/>
                  </a:cubicBezTo>
                  <a:cubicBezTo>
                    <a:pt x="228198" y="453701"/>
                    <a:pt x="218427" y="437693"/>
                    <a:pt x="200546" y="428755"/>
                  </a:cubicBezTo>
                  <a:cubicBezTo>
                    <a:pt x="186447" y="421696"/>
                    <a:pt x="163972" y="425019"/>
                    <a:pt x="160129" y="443745"/>
                  </a:cubicBezTo>
                  <a:cubicBezTo>
                    <a:pt x="152249" y="482141"/>
                    <a:pt x="171815" y="521945"/>
                    <a:pt x="186035" y="556910"/>
                  </a:cubicBezTo>
                  <a:cubicBezTo>
                    <a:pt x="200461" y="592360"/>
                    <a:pt x="217033" y="626912"/>
                    <a:pt x="233193" y="661598"/>
                  </a:cubicBezTo>
                  <a:cubicBezTo>
                    <a:pt x="248249" y="693907"/>
                    <a:pt x="301505" y="696381"/>
                    <a:pt x="318356" y="664266"/>
                  </a:cubicBezTo>
                  <a:cubicBezTo>
                    <a:pt x="377054" y="552362"/>
                    <a:pt x="456713" y="458407"/>
                    <a:pt x="539197" y="364440"/>
                  </a:cubicBezTo>
                  <a:cubicBezTo>
                    <a:pt x="572596" y="326395"/>
                    <a:pt x="605933" y="288277"/>
                    <a:pt x="638156" y="249225"/>
                  </a:cubicBezTo>
                  <a:cubicBezTo>
                    <a:pt x="639223" y="267648"/>
                    <a:pt x="641005" y="284372"/>
                    <a:pt x="640835" y="294632"/>
                  </a:cubicBezTo>
                  <a:cubicBezTo>
                    <a:pt x="633343" y="745777"/>
                    <a:pt x="641744" y="729599"/>
                    <a:pt x="466812" y="734171"/>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5" name="Google Shape;75;p2"/>
            <p:cNvSpPr/>
            <p:nvPr/>
          </p:nvSpPr>
          <p:spPr>
            <a:xfrm>
              <a:off x="547362" y="6604127"/>
              <a:ext cx="2170100" cy="388180"/>
            </a:xfrm>
            <a:custGeom>
              <a:avLst/>
              <a:gdLst/>
              <a:ahLst/>
              <a:cxnLst/>
              <a:rect l="l" t="t" r="r" b="b"/>
              <a:pathLst>
                <a:path w="2170100" h="388180" extrusionOk="0">
                  <a:moveTo>
                    <a:pt x="2165858" y="305638"/>
                  </a:moveTo>
                  <a:cubicBezTo>
                    <a:pt x="2149868" y="268162"/>
                    <a:pt x="2129405" y="235114"/>
                    <a:pt x="2105292" y="202332"/>
                  </a:cubicBezTo>
                  <a:cubicBezTo>
                    <a:pt x="2080998" y="169308"/>
                    <a:pt x="2050497" y="127212"/>
                    <a:pt x="2003230" y="140892"/>
                  </a:cubicBezTo>
                  <a:cubicBezTo>
                    <a:pt x="1967310" y="151286"/>
                    <a:pt x="1951672" y="194255"/>
                    <a:pt x="1936712" y="227376"/>
                  </a:cubicBezTo>
                  <a:cubicBezTo>
                    <a:pt x="1932651" y="218996"/>
                    <a:pt x="1928712" y="209500"/>
                    <a:pt x="1925317" y="202090"/>
                  </a:cubicBezTo>
                  <a:cubicBezTo>
                    <a:pt x="1908090" y="164445"/>
                    <a:pt x="1890864" y="126812"/>
                    <a:pt x="1873638" y="89167"/>
                  </a:cubicBezTo>
                  <a:cubicBezTo>
                    <a:pt x="1858763" y="56664"/>
                    <a:pt x="1842676" y="16594"/>
                    <a:pt x="1804368" y="6115"/>
                  </a:cubicBezTo>
                  <a:cubicBezTo>
                    <a:pt x="1760701" y="-5831"/>
                    <a:pt x="1730140" y="24113"/>
                    <a:pt x="1710428" y="58872"/>
                  </a:cubicBezTo>
                  <a:cubicBezTo>
                    <a:pt x="1690001" y="94867"/>
                    <a:pt x="1669732" y="130948"/>
                    <a:pt x="1649377" y="166992"/>
                  </a:cubicBezTo>
                  <a:cubicBezTo>
                    <a:pt x="1634091" y="194061"/>
                    <a:pt x="1619931" y="230311"/>
                    <a:pt x="1596352" y="249182"/>
                  </a:cubicBezTo>
                  <a:cubicBezTo>
                    <a:pt x="1593249" y="251668"/>
                    <a:pt x="1590654" y="251632"/>
                    <a:pt x="1584229" y="247654"/>
                  </a:cubicBezTo>
                  <a:cubicBezTo>
                    <a:pt x="1573404" y="240947"/>
                    <a:pt x="1565087" y="229123"/>
                    <a:pt x="1557777" y="218705"/>
                  </a:cubicBezTo>
                  <a:cubicBezTo>
                    <a:pt x="1536053" y="187694"/>
                    <a:pt x="1517202" y="154391"/>
                    <a:pt x="1500630" y="120372"/>
                  </a:cubicBezTo>
                  <a:cubicBezTo>
                    <a:pt x="1492326" y="103320"/>
                    <a:pt x="1484555" y="85989"/>
                    <a:pt x="1477561" y="68356"/>
                  </a:cubicBezTo>
                  <a:cubicBezTo>
                    <a:pt x="1470735" y="51170"/>
                    <a:pt x="1465595" y="33160"/>
                    <a:pt x="1452333" y="19480"/>
                  </a:cubicBezTo>
                  <a:cubicBezTo>
                    <a:pt x="1435616" y="2222"/>
                    <a:pt x="1411928" y="-4800"/>
                    <a:pt x="1389064" y="3447"/>
                  </a:cubicBezTo>
                  <a:cubicBezTo>
                    <a:pt x="1368601" y="10833"/>
                    <a:pt x="1357145" y="28600"/>
                    <a:pt x="1350150" y="48308"/>
                  </a:cubicBezTo>
                  <a:cubicBezTo>
                    <a:pt x="1338354" y="81587"/>
                    <a:pt x="1334499" y="117752"/>
                    <a:pt x="1328426" y="152353"/>
                  </a:cubicBezTo>
                  <a:cubicBezTo>
                    <a:pt x="1323067" y="182831"/>
                    <a:pt x="1317321" y="215479"/>
                    <a:pt x="1302919" y="243312"/>
                  </a:cubicBezTo>
                  <a:cubicBezTo>
                    <a:pt x="1293015" y="230142"/>
                    <a:pt x="1285511" y="214399"/>
                    <a:pt x="1277182" y="200222"/>
                  </a:cubicBezTo>
                  <a:cubicBezTo>
                    <a:pt x="1264914" y="179326"/>
                    <a:pt x="1252634" y="158417"/>
                    <a:pt x="1240365" y="137521"/>
                  </a:cubicBezTo>
                  <a:cubicBezTo>
                    <a:pt x="1229697" y="119353"/>
                    <a:pt x="1219781" y="99633"/>
                    <a:pt x="1205646" y="83819"/>
                  </a:cubicBezTo>
                  <a:cubicBezTo>
                    <a:pt x="1172647" y="46901"/>
                    <a:pt x="1122265" y="50091"/>
                    <a:pt x="1086769" y="81272"/>
                  </a:cubicBezTo>
                  <a:cubicBezTo>
                    <a:pt x="1054923" y="109239"/>
                    <a:pt x="1033696" y="152293"/>
                    <a:pt x="1010602" y="187269"/>
                  </a:cubicBezTo>
                  <a:cubicBezTo>
                    <a:pt x="998843" y="205085"/>
                    <a:pt x="987156" y="222938"/>
                    <a:pt x="975433" y="240778"/>
                  </a:cubicBezTo>
                  <a:cubicBezTo>
                    <a:pt x="961516" y="209500"/>
                    <a:pt x="947551" y="178234"/>
                    <a:pt x="933331" y="147102"/>
                  </a:cubicBezTo>
                  <a:cubicBezTo>
                    <a:pt x="910758" y="97656"/>
                    <a:pt x="869965" y="49290"/>
                    <a:pt x="809630" y="57853"/>
                  </a:cubicBezTo>
                  <a:cubicBezTo>
                    <a:pt x="752192" y="66015"/>
                    <a:pt x="733195" y="124399"/>
                    <a:pt x="715932" y="171576"/>
                  </a:cubicBezTo>
                  <a:cubicBezTo>
                    <a:pt x="706186" y="198209"/>
                    <a:pt x="697275" y="225108"/>
                    <a:pt x="689117" y="252238"/>
                  </a:cubicBezTo>
                  <a:cubicBezTo>
                    <a:pt x="682776" y="230821"/>
                    <a:pt x="678606" y="208251"/>
                    <a:pt x="672072" y="189646"/>
                  </a:cubicBezTo>
                  <a:cubicBezTo>
                    <a:pt x="654361" y="139255"/>
                    <a:pt x="622538" y="85359"/>
                    <a:pt x="566143" y="73122"/>
                  </a:cubicBezTo>
                  <a:cubicBezTo>
                    <a:pt x="502922" y="59405"/>
                    <a:pt x="451146" y="100240"/>
                    <a:pt x="412304" y="145392"/>
                  </a:cubicBezTo>
                  <a:cubicBezTo>
                    <a:pt x="383755" y="178574"/>
                    <a:pt x="355594" y="212095"/>
                    <a:pt x="327457" y="245653"/>
                  </a:cubicBezTo>
                  <a:cubicBezTo>
                    <a:pt x="319116" y="207026"/>
                    <a:pt x="310545" y="168411"/>
                    <a:pt x="300011" y="130499"/>
                  </a:cubicBezTo>
                  <a:cubicBezTo>
                    <a:pt x="285936" y="79828"/>
                    <a:pt x="253519" y="25374"/>
                    <a:pt x="193584" y="27569"/>
                  </a:cubicBezTo>
                  <a:cubicBezTo>
                    <a:pt x="124933" y="30080"/>
                    <a:pt x="94383" y="92636"/>
                    <a:pt x="74865" y="149127"/>
                  </a:cubicBezTo>
                  <a:cubicBezTo>
                    <a:pt x="53469" y="211101"/>
                    <a:pt x="25974" y="270515"/>
                    <a:pt x="2201" y="331518"/>
                  </a:cubicBezTo>
                  <a:cubicBezTo>
                    <a:pt x="-10916" y="365173"/>
                    <a:pt x="38073" y="383644"/>
                    <a:pt x="57166" y="356757"/>
                  </a:cubicBezTo>
                  <a:cubicBezTo>
                    <a:pt x="89037" y="311884"/>
                    <a:pt x="112398" y="262256"/>
                    <a:pt x="133261" y="211404"/>
                  </a:cubicBezTo>
                  <a:cubicBezTo>
                    <a:pt x="142559" y="188737"/>
                    <a:pt x="149772" y="164966"/>
                    <a:pt x="159992" y="142712"/>
                  </a:cubicBezTo>
                  <a:cubicBezTo>
                    <a:pt x="166332" y="128898"/>
                    <a:pt x="176479" y="108972"/>
                    <a:pt x="193524" y="106449"/>
                  </a:cubicBezTo>
                  <a:cubicBezTo>
                    <a:pt x="202264" y="105152"/>
                    <a:pt x="206750" y="111288"/>
                    <a:pt x="212241" y="121451"/>
                  </a:cubicBezTo>
                  <a:cubicBezTo>
                    <a:pt x="221346" y="138285"/>
                    <a:pt x="225055" y="158636"/>
                    <a:pt x="229371" y="177943"/>
                  </a:cubicBezTo>
                  <a:cubicBezTo>
                    <a:pt x="241688" y="232992"/>
                    <a:pt x="254174" y="287992"/>
                    <a:pt x="266648" y="343004"/>
                  </a:cubicBezTo>
                  <a:cubicBezTo>
                    <a:pt x="272783" y="370049"/>
                    <a:pt x="313140" y="386385"/>
                    <a:pt x="333082" y="362796"/>
                  </a:cubicBezTo>
                  <a:cubicBezTo>
                    <a:pt x="375075" y="313108"/>
                    <a:pt x="417020" y="263360"/>
                    <a:pt x="459038" y="213696"/>
                  </a:cubicBezTo>
                  <a:cubicBezTo>
                    <a:pt x="481174" y="187536"/>
                    <a:pt x="519821" y="136623"/>
                    <a:pt x="556057" y="154015"/>
                  </a:cubicBezTo>
                  <a:cubicBezTo>
                    <a:pt x="566276" y="158914"/>
                    <a:pt x="578229" y="175518"/>
                    <a:pt x="585551" y="189792"/>
                  </a:cubicBezTo>
                  <a:cubicBezTo>
                    <a:pt x="595104" y="208420"/>
                    <a:pt x="599990" y="228431"/>
                    <a:pt x="605481" y="248758"/>
                  </a:cubicBezTo>
                  <a:cubicBezTo>
                    <a:pt x="619435" y="300374"/>
                    <a:pt x="637777" y="350620"/>
                    <a:pt x="683686" y="382043"/>
                  </a:cubicBezTo>
                  <a:cubicBezTo>
                    <a:pt x="704428" y="396233"/>
                    <a:pt x="737729" y="384590"/>
                    <a:pt x="743888" y="359716"/>
                  </a:cubicBezTo>
                  <a:cubicBezTo>
                    <a:pt x="755053" y="314600"/>
                    <a:pt x="768133" y="270006"/>
                    <a:pt x="783287" y="226067"/>
                  </a:cubicBezTo>
                  <a:cubicBezTo>
                    <a:pt x="790670" y="204673"/>
                    <a:pt x="798428" y="183389"/>
                    <a:pt x="806878" y="162395"/>
                  </a:cubicBezTo>
                  <a:cubicBezTo>
                    <a:pt x="810248" y="154015"/>
                    <a:pt x="815727" y="138103"/>
                    <a:pt x="823583" y="138333"/>
                  </a:cubicBezTo>
                  <a:cubicBezTo>
                    <a:pt x="848326" y="139085"/>
                    <a:pt x="864122" y="194995"/>
                    <a:pt x="871832" y="212617"/>
                  </a:cubicBezTo>
                  <a:cubicBezTo>
                    <a:pt x="891653" y="257890"/>
                    <a:pt x="911485" y="303151"/>
                    <a:pt x="931318" y="348425"/>
                  </a:cubicBezTo>
                  <a:cubicBezTo>
                    <a:pt x="944605" y="378757"/>
                    <a:pt x="987823" y="375130"/>
                    <a:pt x="1004128" y="350717"/>
                  </a:cubicBezTo>
                  <a:cubicBezTo>
                    <a:pt x="1038472" y="299246"/>
                    <a:pt x="1072743" y="247739"/>
                    <a:pt x="1106930" y="196159"/>
                  </a:cubicBezTo>
                  <a:cubicBezTo>
                    <a:pt x="1115282" y="183558"/>
                    <a:pt x="1123295" y="170606"/>
                    <a:pt x="1132097" y="158308"/>
                  </a:cubicBezTo>
                  <a:cubicBezTo>
                    <a:pt x="1134873" y="154427"/>
                    <a:pt x="1141807" y="148036"/>
                    <a:pt x="1144947" y="144313"/>
                  </a:cubicBezTo>
                  <a:cubicBezTo>
                    <a:pt x="1151275" y="156586"/>
                    <a:pt x="1159737" y="169260"/>
                    <a:pt x="1166913" y="181545"/>
                  </a:cubicBezTo>
                  <a:cubicBezTo>
                    <a:pt x="1182212" y="207693"/>
                    <a:pt x="1197499" y="233840"/>
                    <a:pt x="1212786" y="260000"/>
                  </a:cubicBezTo>
                  <a:cubicBezTo>
                    <a:pt x="1227491" y="285154"/>
                    <a:pt x="1242511" y="311641"/>
                    <a:pt x="1268212" y="327213"/>
                  </a:cubicBezTo>
                  <a:cubicBezTo>
                    <a:pt x="1297003" y="344641"/>
                    <a:pt x="1333117" y="341002"/>
                    <a:pt x="1356817" y="316807"/>
                  </a:cubicBezTo>
                  <a:cubicBezTo>
                    <a:pt x="1376238" y="296990"/>
                    <a:pt x="1387852" y="267192"/>
                    <a:pt x="1396156" y="241251"/>
                  </a:cubicBezTo>
                  <a:cubicBezTo>
                    <a:pt x="1405333" y="212592"/>
                    <a:pt x="1410012" y="182758"/>
                    <a:pt x="1415068" y="153166"/>
                  </a:cubicBezTo>
                  <a:cubicBezTo>
                    <a:pt x="1415552" y="150352"/>
                    <a:pt x="1416062" y="147551"/>
                    <a:pt x="1416546" y="144749"/>
                  </a:cubicBezTo>
                  <a:cubicBezTo>
                    <a:pt x="1422850" y="158563"/>
                    <a:pt x="1429397" y="172255"/>
                    <a:pt x="1436489" y="185693"/>
                  </a:cubicBezTo>
                  <a:cubicBezTo>
                    <a:pt x="1456806" y="224223"/>
                    <a:pt x="1479682" y="265810"/>
                    <a:pt x="1509553" y="297839"/>
                  </a:cubicBezTo>
                  <a:cubicBezTo>
                    <a:pt x="1541860" y="332477"/>
                    <a:pt x="1590145" y="350947"/>
                    <a:pt x="1634854" y="328074"/>
                  </a:cubicBezTo>
                  <a:cubicBezTo>
                    <a:pt x="1673005" y="308560"/>
                    <a:pt x="1693226" y="268696"/>
                    <a:pt x="1713422" y="233052"/>
                  </a:cubicBezTo>
                  <a:cubicBezTo>
                    <a:pt x="1736831" y="191757"/>
                    <a:pt x="1760240" y="150449"/>
                    <a:pt x="1783650" y="109154"/>
                  </a:cubicBezTo>
                  <a:cubicBezTo>
                    <a:pt x="1783783" y="108923"/>
                    <a:pt x="1784026" y="108584"/>
                    <a:pt x="1784195" y="108305"/>
                  </a:cubicBezTo>
                  <a:cubicBezTo>
                    <a:pt x="1788826" y="118383"/>
                    <a:pt x="1793190" y="128595"/>
                    <a:pt x="1797688" y="138734"/>
                  </a:cubicBezTo>
                  <a:cubicBezTo>
                    <a:pt x="1817424" y="183231"/>
                    <a:pt x="1835972" y="228504"/>
                    <a:pt x="1856981" y="272407"/>
                  </a:cubicBezTo>
                  <a:cubicBezTo>
                    <a:pt x="1875735" y="311568"/>
                    <a:pt x="1914322" y="348037"/>
                    <a:pt x="1960909" y="334963"/>
                  </a:cubicBezTo>
                  <a:cubicBezTo>
                    <a:pt x="1990295" y="326716"/>
                    <a:pt x="2003061" y="300714"/>
                    <a:pt x="2015450" y="275609"/>
                  </a:cubicBezTo>
                  <a:cubicBezTo>
                    <a:pt x="2019535" y="267326"/>
                    <a:pt x="2023633" y="259042"/>
                    <a:pt x="2027719" y="250747"/>
                  </a:cubicBezTo>
                  <a:cubicBezTo>
                    <a:pt x="2029985" y="253694"/>
                    <a:pt x="2032277" y="256617"/>
                    <a:pt x="2034519" y="259588"/>
                  </a:cubicBezTo>
                  <a:cubicBezTo>
                    <a:pt x="2040326" y="267314"/>
                    <a:pt x="2045854" y="275233"/>
                    <a:pt x="2051467" y="283116"/>
                  </a:cubicBezTo>
                  <a:cubicBezTo>
                    <a:pt x="2067966" y="306305"/>
                    <a:pt x="2084890" y="329093"/>
                    <a:pt x="2101619" y="352100"/>
                  </a:cubicBezTo>
                  <a:cubicBezTo>
                    <a:pt x="2113160" y="367975"/>
                    <a:pt x="2139697" y="367502"/>
                    <a:pt x="2153941" y="356866"/>
                  </a:cubicBezTo>
                  <a:cubicBezTo>
                    <a:pt x="2170828" y="344241"/>
                    <a:pt x="2173895" y="324484"/>
                    <a:pt x="2165858" y="305638"/>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6" name="Google Shape;76;p2"/>
            <p:cNvSpPr/>
            <p:nvPr/>
          </p:nvSpPr>
          <p:spPr>
            <a:xfrm>
              <a:off x="571307" y="7597664"/>
              <a:ext cx="2074233" cy="419584"/>
            </a:xfrm>
            <a:custGeom>
              <a:avLst/>
              <a:gdLst/>
              <a:ahLst/>
              <a:cxnLst/>
              <a:rect l="l" t="t" r="r" b="b"/>
              <a:pathLst>
                <a:path w="2074233" h="419584" extrusionOk="0">
                  <a:moveTo>
                    <a:pt x="2052979" y="183015"/>
                  </a:moveTo>
                  <a:cubicBezTo>
                    <a:pt x="2039583" y="155667"/>
                    <a:pt x="2028200" y="125456"/>
                    <a:pt x="2010173" y="100801"/>
                  </a:cubicBezTo>
                  <a:cubicBezTo>
                    <a:pt x="1986849" y="68892"/>
                    <a:pt x="1945159" y="57516"/>
                    <a:pt x="1911239" y="80353"/>
                  </a:cubicBezTo>
                  <a:cubicBezTo>
                    <a:pt x="1883526" y="99018"/>
                    <a:pt x="1871185" y="132236"/>
                    <a:pt x="1860699" y="162616"/>
                  </a:cubicBezTo>
                  <a:cubicBezTo>
                    <a:pt x="1856565" y="174574"/>
                    <a:pt x="1853074" y="187491"/>
                    <a:pt x="1847704" y="198721"/>
                  </a:cubicBezTo>
                  <a:cubicBezTo>
                    <a:pt x="1845667" y="202990"/>
                    <a:pt x="1842842" y="207768"/>
                    <a:pt x="1839824" y="211807"/>
                  </a:cubicBezTo>
                  <a:cubicBezTo>
                    <a:pt x="1840018" y="210995"/>
                    <a:pt x="1831629" y="219642"/>
                    <a:pt x="1833677" y="218041"/>
                  </a:cubicBezTo>
                  <a:cubicBezTo>
                    <a:pt x="1835411" y="216682"/>
                    <a:pt x="1828913" y="221813"/>
                    <a:pt x="1827252" y="222965"/>
                  </a:cubicBezTo>
                  <a:cubicBezTo>
                    <a:pt x="1827216" y="222928"/>
                    <a:pt x="1827216" y="222904"/>
                    <a:pt x="1827179" y="222856"/>
                  </a:cubicBezTo>
                  <a:cubicBezTo>
                    <a:pt x="1827422" y="222625"/>
                    <a:pt x="1827737" y="222346"/>
                    <a:pt x="1828368" y="221800"/>
                  </a:cubicBezTo>
                  <a:cubicBezTo>
                    <a:pt x="1828465" y="221716"/>
                    <a:pt x="1827713" y="222031"/>
                    <a:pt x="1826804" y="222419"/>
                  </a:cubicBezTo>
                  <a:cubicBezTo>
                    <a:pt x="1824731" y="219909"/>
                    <a:pt x="1821082" y="216246"/>
                    <a:pt x="1819603" y="213845"/>
                  </a:cubicBezTo>
                  <a:cubicBezTo>
                    <a:pt x="1802619" y="186338"/>
                    <a:pt x="1786956" y="157911"/>
                    <a:pt x="1770675" y="129980"/>
                  </a:cubicBezTo>
                  <a:cubicBezTo>
                    <a:pt x="1762698" y="116312"/>
                    <a:pt x="1754734" y="102632"/>
                    <a:pt x="1746757" y="88952"/>
                  </a:cubicBezTo>
                  <a:cubicBezTo>
                    <a:pt x="1737580" y="73210"/>
                    <a:pt x="1729336" y="54460"/>
                    <a:pt x="1717238" y="40792"/>
                  </a:cubicBezTo>
                  <a:cubicBezTo>
                    <a:pt x="1692143" y="12449"/>
                    <a:pt x="1647677" y="11188"/>
                    <a:pt x="1619370" y="35747"/>
                  </a:cubicBezTo>
                  <a:cubicBezTo>
                    <a:pt x="1595040" y="56849"/>
                    <a:pt x="1586542" y="91571"/>
                    <a:pt x="1575364" y="120569"/>
                  </a:cubicBezTo>
                  <a:cubicBezTo>
                    <a:pt x="1565593" y="145953"/>
                    <a:pt x="1554792" y="178407"/>
                    <a:pt x="1544730" y="199837"/>
                  </a:cubicBezTo>
                  <a:cubicBezTo>
                    <a:pt x="1542269" y="205064"/>
                    <a:pt x="1539408" y="210327"/>
                    <a:pt x="1536135" y="215082"/>
                  </a:cubicBezTo>
                  <a:cubicBezTo>
                    <a:pt x="1534523" y="217422"/>
                    <a:pt x="1531528" y="220745"/>
                    <a:pt x="1530680" y="221667"/>
                  </a:cubicBezTo>
                  <a:cubicBezTo>
                    <a:pt x="1530680" y="221667"/>
                    <a:pt x="1530680" y="221667"/>
                    <a:pt x="1530680" y="221667"/>
                  </a:cubicBezTo>
                  <a:cubicBezTo>
                    <a:pt x="1530946" y="221376"/>
                    <a:pt x="1530946" y="221291"/>
                    <a:pt x="1530583" y="221497"/>
                  </a:cubicBezTo>
                  <a:cubicBezTo>
                    <a:pt x="1528837" y="218332"/>
                    <a:pt x="1527079" y="215179"/>
                    <a:pt x="1525321" y="212025"/>
                  </a:cubicBezTo>
                  <a:cubicBezTo>
                    <a:pt x="1517066" y="197217"/>
                    <a:pt x="1508798" y="182409"/>
                    <a:pt x="1500530" y="167601"/>
                  </a:cubicBezTo>
                  <a:cubicBezTo>
                    <a:pt x="1485183" y="140095"/>
                    <a:pt x="1469847" y="112589"/>
                    <a:pt x="1454500" y="85083"/>
                  </a:cubicBezTo>
                  <a:cubicBezTo>
                    <a:pt x="1439601" y="58365"/>
                    <a:pt x="1425381" y="29913"/>
                    <a:pt x="1398795" y="12885"/>
                  </a:cubicBezTo>
                  <a:cubicBezTo>
                    <a:pt x="1370477" y="-5246"/>
                    <a:pt x="1329938" y="-4724"/>
                    <a:pt x="1303971" y="17518"/>
                  </a:cubicBezTo>
                  <a:cubicBezTo>
                    <a:pt x="1280004" y="38051"/>
                    <a:pt x="1270233" y="76896"/>
                    <a:pt x="1257965" y="105276"/>
                  </a:cubicBezTo>
                  <a:cubicBezTo>
                    <a:pt x="1244848" y="135620"/>
                    <a:pt x="1231743" y="165964"/>
                    <a:pt x="1218614" y="196295"/>
                  </a:cubicBezTo>
                  <a:cubicBezTo>
                    <a:pt x="1213898" y="207211"/>
                    <a:pt x="1211304" y="213942"/>
                    <a:pt x="1204552" y="225123"/>
                  </a:cubicBezTo>
                  <a:cubicBezTo>
                    <a:pt x="1201872" y="229550"/>
                    <a:pt x="1200794" y="231588"/>
                    <a:pt x="1198987" y="233662"/>
                  </a:cubicBezTo>
                  <a:cubicBezTo>
                    <a:pt x="1197132" y="235784"/>
                    <a:pt x="1195011" y="237627"/>
                    <a:pt x="1192950" y="239531"/>
                  </a:cubicBezTo>
                  <a:cubicBezTo>
                    <a:pt x="1196187" y="236524"/>
                    <a:pt x="1191313" y="239095"/>
                    <a:pt x="1190756" y="240004"/>
                  </a:cubicBezTo>
                  <a:cubicBezTo>
                    <a:pt x="1190598" y="240029"/>
                    <a:pt x="1190416" y="240065"/>
                    <a:pt x="1190247" y="240089"/>
                  </a:cubicBezTo>
                  <a:cubicBezTo>
                    <a:pt x="1188792" y="238197"/>
                    <a:pt x="1186792" y="236123"/>
                    <a:pt x="1185967" y="235008"/>
                  </a:cubicBezTo>
                  <a:cubicBezTo>
                    <a:pt x="1180051" y="226991"/>
                    <a:pt x="1174257" y="218878"/>
                    <a:pt x="1168401" y="210813"/>
                  </a:cubicBezTo>
                  <a:cubicBezTo>
                    <a:pt x="1149381" y="184604"/>
                    <a:pt x="1130348" y="158396"/>
                    <a:pt x="1111327" y="132188"/>
                  </a:cubicBezTo>
                  <a:cubicBezTo>
                    <a:pt x="1093191" y="107180"/>
                    <a:pt x="1075916" y="77539"/>
                    <a:pt x="1044627" y="67594"/>
                  </a:cubicBezTo>
                  <a:cubicBezTo>
                    <a:pt x="1010065" y="56619"/>
                    <a:pt x="976049" y="75393"/>
                    <a:pt x="960689" y="106767"/>
                  </a:cubicBezTo>
                  <a:cubicBezTo>
                    <a:pt x="946323" y="136093"/>
                    <a:pt x="938165" y="169214"/>
                    <a:pt x="927885" y="200152"/>
                  </a:cubicBezTo>
                  <a:cubicBezTo>
                    <a:pt x="917520" y="231321"/>
                    <a:pt x="906973" y="262429"/>
                    <a:pt x="896802" y="293670"/>
                  </a:cubicBezTo>
                  <a:cubicBezTo>
                    <a:pt x="895456" y="293476"/>
                    <a:pt x="893468" y="292943"/>
                    <a:pt x="893553" y="293100"/>
                  </a:cubicBezTo>
                  <a:cubicBezTo>
                    <a:pt x="892728" y="292761"/>
                    <a:pt x="892025" y="292482"/>
                    <a:pt x="892086" y="292530"/>
                  </a:cubicBezTo>
                  <a:cubicBezTo>
                    <a:pt x="895165" y="295332"/>
                    <a:pt x="889249" y="290347"/>
                    <a:pt x="888764" y="289959"/>
                  </a:cubicBezTo>
                  <a:cubicBezTo>
                    <a:pt x="870944" y="275454"/>
                    <a:pt x="859524" y="250277"/>
                    <a:pt x="847353" y="230569"/>
                  </a:cubicBezTo>
                  <a:cubicBezTo>
                    <a:pt x="830550" y="203342"/>
                    <a:pt x="813760" y="176103"/>
                    <a:pt x="796946" y="148875"/>
                  </a:cubicBezTo>
                  <a:cubicBezTo>
                    <a:pt x="780556" y="122364"/>
                    <a:pt x="761947" y="93706"/>
                    <a:pt x="730028" y="84658"/>
                  </a:cubicBezTo>
                  <a:cubicBezTo>
                    <a:pt x="699975" y="76145"/>
                    <a:pt x="664225" y="85143"/>
                    <a:pt x="646696" y="112492"/>
                  </a:cubicBezTo>
                  <a:cubicBezTo>
                    <a:pt x="638210" y="125723"/>
                    <a:pt x="633082" y="142436"/>
                    <a:pt x="626899" y="156856"/>
                  </a:cubicBezTo>
                  <a:cubicBezTo>
                    <a:pt x="620171" y="172537"/>
                    <a:pt x="613443" y="188231"/>
                    <a:pt x="606727" y="203912"/>
                  </a:cubicBezTo>
                  <a:cubicBezTo>
                    <a:pt x="596750" y="227173"/>
                    <a:pt x="586615" y="255528"/>
                    <a:pt x="575741" y="275551"/>
                  </a:cubicBezTo>
                  <a:cubicBezTo>
                    <a:pt x="571752" y="269524"/>
                    <a:pt x="567582" y="262865"/>
                    <a:pt x="566200" y="260779"/>
                  </a:cubicBezTo>
                  <a:cubicBezTo>
                    <a:pt x="530050" y="206240"/>
                    <a:pt x="493900" y="151701"/>
                    <a:pt x="457762" y="97162"/>
                  </a:cubicBezTo>
                  <a:cubicBezTo>
                    <a:pt x="439383" y="69426"/>
                    <a:pt x="420472" y="43884"/>
                    <a:pt x="383667" y="44103"/>
                  </a:cubicBezTo>
                  <a:cubicBezTo>
                    <a:pt x="351396" y="44297"/>
                    <a:pt x="323271" y="61142"/>
                    <a:pt x="306190" y="88321"/>
                  </a:cubicBezTo>
                  <a:cubicBezTo>
                    <a:pt x="290357" y="113523"/>
                    <a:pt x="284248" y="144437"/>
                    <a:pt x="276138" y="172670"/>
                  </a:cubicBezTo>
                  <a:cubicBezTo>
                    <a:pt x="268427" y="199546"/>
                    <a:pt x="260729" y="226421"/>
                    <a:pt x="253019" y="253296"/>
                  </a:cubicBezTo>
                  <a:cubicBezTo>
                    <a:pt x="241127" y="227731"/>
                    <a:pt x="229271" y="202153"/>
                    <a:pt x="217305" y="176636"/>
                  </a:cubicBezTo>
                  <a:cubicBezTo>
                    <a:pt x="193702" y="126305"/>
                    <a:pt x="170014" y="56085"/>
                    <a:pt x="102745" y="57346"/>
                  </a:cubicBezTo>
                  <a:cubicBezTo>
                    <a:pt x="33863" y="58644"/>
                    <a:pt x="20637" y="142714"/>
                    <a:pt x="10333" y="196089"/>
                  </a:cubicBezTo>
                  <a:cubicBezTo>
                    <a:pt x="-1790" y="258900"/>
                    <a:pt x="-3378" y="323032"/>
                    <a:pt x="6271" y="386267"/>
                  </a:cubicBezTo>
                  <a:cubicBezTo>
                    <a:pt x="10999" y="417266"/>
                    <a:pt x="59357" y="410923"/>
                    <a:pt x="60242" y="380676"/>
                  </a:cubicBezTo>
                  <a:cubicBezTo>
                    <a:pt x="61685" y="331473"/>
                    <a:pt x="66886" y="283167"/>
                    <a:pt x="78499" y="235323"/>
                  </a:cubicBezTo>
                  <a:cubicBezTo>
                    <a:pt x="84257" y="211625"/>
                    <a:pt x="91046" y="188497"/>
                    <a:pt x="99229" y="165515"/>
                  </a:cubicBezTo>
                  <a:cubicBezTo>
                    <a:pt x="99847" y="163781"/>
                    <a:pt x="103909" y="152029"/>
                    <a:pt x="107242" y="143054"/>
                  </a:cubicBezTo>
                  <a:cubicBezTo>
                    <a:pt x="112686" y="151871"/>
                    <a:pt x="121511" y="169384"/>
                    <a:pt x="126433" y="180190"/>
                  </a:cubicBezTo>
                  <a:cubicBezTo>
                    <a:pt x="137089" y="203560"/>
                    <a:pt x="147745" y="226918"/>
                    <a:pt x="158401" y="250289"/>
                  </a:cubicBezTo>
                  <a:cubicBezTo>
                    <a:pt x="180719" y="299237"/>
                    <a:pt x="203582" y="347991"/>
                    <a:pt x="225185" y="397267"/>
                  </a:cubicBezTo>
                  <a:cubicBezTo>
                    <a:pt x="240642" y="432535"/>
                    <a:pt x="294467" y="423063"/>
                    <a:pt x="304881" y="389384"/>
                  </a:cubicBezTo>
                  <a:cubicBezTo>
                    <a:pt x="322980" y="330867"/>
                    <a:pt x="339285" y="271743"/>
                    <a:pt x="356257" y="212886"/>
                  </a:cubicBezTo>
                  <a:cubicBezTo>
                    <a:pt x="362937" y="189698"/>
                    <a:pt x="366925" y="161840"/>
                    <a:pt x="378018" y="140313"/>
                  </a:cubicBezTo>
                  <a:cubicBezTo>
                    <a:pt x="378381" y="139598"/>
                    <a:pt x="378624" y="139113"/>
                    <a:pt x="378915" y="138530"/>
                  </a:cubicBezTo>
                  <a:cubicBezTo>
                    <a:pt x="381279" y="141696"/>
                    <a:pt x="383473" y="144509"/>
                    <a:pt x="384079" y="145431"/>
                  </a:cubicBezTo>
                  <a:cubicBezTo>
                    <a:pt x="417465" y="195980"/>
                    <a:pt x="450864" y="246517"/>
                    <a:pt x="484250" y="297066"/>
                  </a:cubicBezTo>
                  <a:cubicBezTo>
                    <a:pt x="499294" y="319842"/>
                    <a:pt x="513357" y="346754"/>
                    <a:pt x="537057" y="361793"/>
                  </a:cubicBezTo>
                  <a:cubicBezTo>
                    <a:pt x="565461" y="379815"/>
                    <a:pt x="602011" y="376358"/>
                    <a:pt x="626996" y="354006"/>
                  </a:cubicBezTo>
                  <a:cubicBezTo>
                    <a:pt x="647035" y="336081"/>
                    <a:pt x="656746" y="311462"/>
                    <a:pt x="667038" y="287340"/>
                  </a:cubicBezTo>
                  <a:cubicBezTo>
                    <a:pt x="679476" y="258196"/>
                    <a:pt x="691914" y="229053"/>
                    <a:pt x="704364" y="199910"/>
                  </a:cubicBezTo>
                  <a:cubicBezTo>
                    <a:pt x="705237" y="197860"/>
                    <a:pt x="709262" y="190025"/>
                    <a:pt x="713226" y="181791"/>
                  </a:cubicBezTo>
                  <a:cubicBezTo>
                    <a:pt x="724621" y="198430"/>
                    <a:pt x="734368" y="216719"/>
                    <a:pt x="744757" y="233819"/>
                  </a:cubicBezTo>
                  <a:cubicBezTo>
                    <a:pt x="772603" y="279614"/>
                    <a:pt x="798449" y="340326"/>
                    <a:pt x="845583" y="369554"/>
                  </a:cubicBezTo>
                  <a:cubicBezTo>
                    <a:pt x="894195" y="399704"/>
                    <a:pt x="960604" y="382616"/>
                    <a:pt x="981710" y="328065"/>
                  </a:cubicBezTo>
                  <a:cubicBezTo>
                    <a:pt x="1000537" y="279408"/>
                    <a:pt x="1013847" y="228616"/>
                    <a:pt x="1030965" y="179304"/>
                  </a:cubicBezTo>
                  <a:cubicBezTo>
                    <a:pt x="1031377" y="179850"/>
                    <a:pt x="1031765" y="180359"/>
                    <a:pt x="1031850" y="180469"/>
                  </a:cubicBezTo>
                  <a:cubicBezTo>
                    <a:pt x="1050398" y="207029"/>
                    <a:pt x="1068958" y="233564"/>
                    <a:pt x="1087506" y="260125"/>
                  </a:cubicBezTo>
                  <a:cubicBezTo>
                    <a:pt x="1102611" y="281749"/>
                    <a:pt x="1116685" y="309473"/>
                    <a:pt x="1139525" y="323869"/>
                  </a:cubicBezTo>
                  <a:cubicBezTo>
                    <a:pt x="1163382" y="338919"/>
                    <a:pt x="1194393" y="341139"/>
                    <a:pt x="1220796" y="332237"/>
                  </a:cubicBezTo>
                  <a:cubicBezTo>
                    <a:pt x="1280162" y="312214"/>
                    <a:pt x="1300249" y="250289"/>
                    <a:pt x="1322870" y="198054"/>
                  </a:cubicBezTo>
                  <a:cubicBezTo>
                    <a:pt x="1334544" y="171094"/>
                    <a:pt x="1346219" y="144121"/>
                    <a:pt x="1357905" y="117161"/>
                  </a:cubicBezTo>
                  <a:cubicBezTo>
                    <a:pt x="1358305" y="116239"/>
                    <a:pt x="1358705" y="115318"/>
                    <a:pt x="1359105" y="114408"/>
                  </a:cubicBezTo>
                  <a:cubicBezTo>
                    <a:pt x="1361106" y="118083"/>
                    <a:pt x="1363118" y="121745"/>
                    <a:pt x="1365130" y="125408"/>
                  </a:cubicBezTo>
                  <a:cubicBezTo>
                    <a:pt x="1372089" y="138167"/>
                    <a:pt x="1379059" y="150925"/>
                    <a:pt x="1386018" y="163684"/>
                  </a:cubicBezTo>
                  <a:cubicBezTo>
                    <a:pt x="1401111" y="191323"/>
                    <a:pt x="1416192" y="218975"/>
                    <a:pt x="1431285" y="246614"/>
                  </a:cubicBezTo>
                  <a:cubicBezTo>
                    <a:pt x="1444632" y="271064"/>
                    <a:pt x="1455930" y="296908"/>
                    <a:pt x="1481461" y="310916"/>
                  </a:cubicBezTo>
                  <a:cubicBezTo>
                    <a:pt x="1508992" y="326015"/>
                    <a:pt x="1542330" y="325239"/>
                    <a:pt x="1570600" y="312602"/>
                  </a:cubicBezTo>
                  <a:cubicBezTo>
                    <a:pt x="1624680" y="288419"/>
                    <a:pt x="1641688" y="223996"/>
                    <a:pt x="1661158" y="173495"/>
                  </a:cubicBezTo>
                  <a:cubicBezTo>
                    <a:pt x="1663800" y="166631"/>
                    <a:pt x="1666443" y="159778"/>
                    <a:pt x="1669098" y="152914"/>
                  </a:cubicBezTo>
                  <a:cubicBezTo>
                    <a:pt x="1676929" y="166352"/>
                    <a:pt x="1684749" y="179790"/>
                    <a:pt x="1692580" y="193227"/>
                  </a:cubicBezTo>
                  <a:cubicBezTo>
                    <a:pt x="1723663" y="246578"/>
                    <a:pt x="1754625" y="326731"/>
                    <a:pt x="1828986" y="322037"/>
                  </a:cubicBezTo>
                  <a:cubicBezTo>
                    <a:pt x="1861124" y="320012"/>
                    <a:pt x="1890776" y="303833"/>
                    <a:pt x="1911979" y="279808"/>
                  </a:cubicBezTo>
                  <a:cubicBezTo>
                    <a:pt x="1931715" y="257444"/>
                    <a:pt x="1942274" y="230545"/>
                    <a:pt x="1951984" y="202929"/>
                  </a:cubicBezTo>
                  <a:cubicBezTo>
                    <a:pt x="1955451" y="210024"/>
                    <a:pt x="1958930" y="217119"/>
                    <a:pt x="1962398" y="224214"/>
                  </a:cubicBezTo>
                  <a:cubicBezTo>
                    <a:pt x="1965173" y="229902"/>
                    <a:pt x="1967913" y="235614"/>
                    <a:pt x="1970750" y="241278"/>
                  </a:cubicBezTo>
                  <a:cubicBezTo>
                    <a:pt x="1970665" y="242175"/>
                    <a:pt x="1970459" y="243048"/>
                    <a:pt x="1970423" y="243958"/>
                  </a:cubicBezTo>
                  <a:cubicBezTo>
                    <a:pt x="1968786" y="286382"/>
                    <a:pt x="2018672" y="315440"/>
                    <a:pt x="2053416" y="288759"/>
                  </a:cubicBezTo>
                  <a:cubicBezTo>
                    <a:pt x="2090936" y="259918"/>
                    <a:pt x="2069490" y="216719"/>
                    <a:pt x="2052979" y="183015"/>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7" name="Google Shape;77;p2"/>
            <p:cNvGrpSpPr/>
            <p:nvPr/>
          </p:nvGrpSpPr>
          <p:grpSpPr>
            <a:xfrm>
              <a:off x="543942" y="8576191"/>
              <a:ext cx="2216653" cy="482153"/>
              <a:chOff x="543942" y="8576191"/>
              <a:chExt cx="2216653" cy="482153"/>
            </a:xfrm>
          </p:grpSpPr>
          <p:sp>
            <p:nvSpPr>
              <p:cNvPr id="78" name="Google Shape;78;p2"/>
              <p:cNvSpPr/>
              <p:nvPr/>
            </p:nvSpPr>
            <p:spPr>
              <a:xfrm>
                <a:off x="2472254" y="8861905"/>
                <a:ext cx="242" cy="72"/>
              </a:xfrm>
              <a:custGeom>
                <a:avLst/>
                <a:gdLst/>
                <a:ahLst/>
                <a:cxnLst/>
                <a:rect l="l" t="t" r="r" b="b"/>
                <a:pathLst>
                  <a:path w="242" h="72" extrusionOk="0">
                    <a:moveTo>
                      <a:pt x="242" y="73"/>
                    </a:moveTo>
                    <a:cubicBezTo>
                      <a:pt x="133" y="37"/>
                      <a:pt x="109" y="37"/>
                      <a:pt x="0" y="0"/>
                    </a:cubicBezTo>
                    <a:cubicBezTo>
                      <a:pt x="0" y="0"/>
                      <a:pt x="0" y="0"/>
                      <a:pt x="0" y="0"/>
                    </a:cubicBezTo>
                    <a:cubicBezTo>
                      <a:pt x="85" y="24"/>
                      <a:pt x="158" y="48"/>
                      <a:pt x="242" y="73"/>
                    </a:cubicBezTo>
                    <a:cubicBezTo>
                      <a:pt x="242" y="73"/>
                      <a:pt x="242" y="73"/>
                      <a:pt x="242" y="73"/>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 name="Google Shape;79;p2"/>
              <p:cNvSpPr/>
              <p:nvPr/>
            </p:nvSpPr>
            <p:spPr>
              <a:xfrm>
                <a:off x="1023177" y="8737691"/>
                <a:ext cx="1272" cy="388"/>
              </a:xfrm>
              <a:custGeom>
                <a:avLst/>
                <a:gdLst/>
                <a:ahLst/>
                <a:cxnLst/>
                <a:rect l="l" t="t" r="r" b="b"/>
                <a:pathLst>
                  <a:path w="1272" h="388" extrusionOk="0">
                    <a:moveTo>
                      <a:pt x="0" y="388"/>
                    </a:moveTo>
                    <a:cubicBezTo>
                      <a:pt x="255" y="315"/>
                      <a:pt x="679" y="182"/>
                      <a:pt x="1273" y="0"/>
                    </a:cubicBezTo>
                    <a:cubicBezTo>
                      <a:pt x="836" y="109"/>
                      <a:pt x="448" y="218"/>
                      <a:pt x="158" y="303"/>
                    </a:cubicBezTo>
                    <a:cubicBezTo>
                      <a:pt x="97" y="328"/>
                      <a:pt x="48" y="352"/>
                      <a:pt x="0" y="388"/>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 name="Google Shape;80;p2"/>
              <p:cNvSpPr/>
              <p:nvPr/>
            </p:nvSpPr>
            <p:spPr>
              <a:xfrm>
                <a:off x="543942" y="8576191"/>
                <a:ext cx="2216653" cy="482153"/>
              </a:xfrm>
              <a:custGeom>
                <a:avLst/>
                <a:gdLst/>
                <a:ahLst/>
                <a:cxnLst/>
                <a:rect l="l" t="t" r="r" b="b"/>
                <a:pathLst>
                  <a:path w="2216653" h="482153" extrusionOk="0">
                    <a:moveTo>
                      <a:pt x="2216241" y="191299"/>
                    </a:moveTo>
                    <a:cubicBezTo>
                      <a:pt x="2215163" y="181499"/>
                      <a:pt x="2214072" y="171700"/>
                      <a:pt x="2212993" y="161901"/>
                    </a:cubicBezTo>
                    <a:cubicBezTo>
                      <a:pt x="2210786" y="141938"/>
                      <a:pt x="2188492" y="128707"/>
                      <a:pt x="2169847" y="128779"/>
                    </a:cubicBezTo>
                    <a:cubicBezTo>
                      <a:pt x="2157810" y="115560"/>
                      <a:pt x="2145493" y="102571"/>
                      <a:pt x="2133406" y="89400"/>
                    </a:cubicBezTo>
                    <a:cubicBezTo>
                      <a:pt x="2104675" y="58086"/>
                      <a:pt x="2068949" y="20538"/>
                      <a:pt x="2022410" y="43642"/>
                    </a:cubicBezTo>
                    <a:cubicBezTo>
                      <a:pt x="1990078" y="59687"/>
                      <a:pt x="1977858" y="99406"/>
                      <a:pt x="1968633" y="131763"/>
                    </a:cubicBezTo>
                    <a:cubicBezTo>
                      <a:pt x="1959347" y="164314"/>
                      <a:pt x="1954061" y="197860"/>
                      <a:pt x="1944533" y="230338"/>
                    </a:cubicBezTo>
                    <a:cubicBezTo>
                      <a:pt x="1940411" y="244395"/>
                      <a:pt x="1935465" y="258996"/>
                      <a:pt x="1928955" y="270797"/>
                    </a:cubicBezTo>
                    <a:cubicBezTo>
                      <a:pt x="1928082" y="272386"/>
                      <a:pt x="1925439" y="276582"/>
                      <a:pt x="1923245" y="279978"/>
                    </a:cubicBezTo>
                    <a:cubicBezTo>
                      <a:pt x="1921596" y="277977"/>
                      <a:pt x="1920057" y="276133"/>
                      <a:pt x="1920008" y="276230"/>
                    </a:cubicBezTo>
                    <a:cubicBezTo>
                      <a:pt x="1910686" y="262805"/>
                      <a:pt x="1904055" y="247148"/>
                      <a:pt x="1896636" y="232667"/>
                    </a:cubicBezTo>
                    <a:cubicBezTo>
                      <a:pt x="1861225" y="163501"/>
                      <a:pt x="1825814" y="94336"/>
                      <a:pt x="1790403" y="25171"/>
                    </a:cubicBezTo>
                    <a:cubicBezTo>
                      <a:pt x="1771613" y="-11516"/>
                      <a:pt x="1709253" y="-7756"/>
                      <a:pt x="1699106" y="34206"/>
                    </a:cubicBezTo>
                    <a:cubicBezTo>
                      <a:pt x="1682061" y="104718"/>
                      <a:pt x="1665029" y="175242"/>
                      <a:pt x="1647984" y="245753"/>
                    </a:cubicBezTo>
                    <a:cubicBezTo>
                      <a:pt x="1646505" y="251878"/>
                      <a:pt x="1645063" y="258014"/>
                      <a:pt x="1643390" y="264078"/>
                    </a:cubicBezTo>
                    <a:cubicBezTo>
                      <a:pt x="1640941" y="261107"/>
                      <a:pt x="1637292" y="256656"/>
                      <a:pt x="1637013" y="256437"/>
                    </a:cubicBezTo>
                    <a:cubicBezTo>
                      <a:pt x="1628261" y="244565"/>
                      <a:pt x="1620951" y="231393"/>
                      <a:pt x="1614113" y="218356"/>
                    </a:cubicBezTo>
                    <a:cubicBezTo>
                      <a:pt x="1588025" y="168656"/>
                      <a:pt x="1570798" y="114468"/>
                      <a:pt x="1540309" y="67061"/>
                    </a:cubicBezTo>
                    <a:cubicBezTo>
                      <a:pt x="1518246" y="32751"/>
                      <a:pt x="1487248" y="-770"/>
                      <a:pt x="1442515" y="16342"/>
                    </a:cubicBezTo>
                    <a:cubicBezTo>
                      <a:pt x="1407322" y="29804"/>
                      <a:pt x="1393332" y="67243"/>
                      <a:pt x="1380797" y="99733"/>
                    </a:cubicBezTo>
                    <a:cubicBezTo>
                      <a:pt x="1359728" y="154345"/>
                      <a:pt x="1348781" y="214657"/>
                      <a:pt x="1318353" y="263569"/>
                    </a:cubicBezTo>
                    <a:cubicBezTo>
                      <a:pt x="1316571" y="261349"/>
                      <a:pt x="1315334" y="259651"/>
                      <a:pt x="1313504" y="256559"/>
                    </a:cubicBezTo>
                    <a:cubicBezTo>
                      <a:pt x="1295259" y="225948"/>
                      <a:pt x="1279038" y="193943"/>
                      <a:pt x="1261897" y="162701"/>
                    </a:cubicBezTo>
                    <a:cubicBezTo>
                      <a:pt x="1245349" y="132551"/>
                      <a:pt x="1230147" y="100982"/>
                      <a:pt x="1211623" y="71997"/>
                    </a:cubicBezTo>
                    <a:cubicBezTo>
                      <a:pt x="1191693" y="40816"/>
                      <a:pt x="1164102" y="13795"/>
                      <a:pt x="1125200" y="11151"/>
                    </a:cubicBezTo>
                    <a:cubicBezTo>
                      <a:pt x="1060913" y="6773"/>
                      <a:pt x="1025659" y="67315"/>
                      <a:pt x="1011063" y="121248"/>
                    </a:cubicBezTo>
                    <a:cubicBezTo>
                      <a:pt x="1001462" y="156722"/>
                      <a:pt x="992334" y="191614"/>
                      <a:pt x="978126" y="225645"/>
                    </a:cubicBezTo>
                    <a:cubicBezTo>
                      <a:pt x="974816" y="233577"/>
                      <a:pt x="971337" y="241520"/>
                      <a:pt x="967361" y="249185"/>
                    </a:cubicBezTo>
                    <a:cubicBezTo>
                      <a:pt x="960778" y="239750"/>
                      <a:pt x="952074" y="227379"/>
                      <a:pt x="945527" y="217822"/>
                    </a:cubicBezTo>
                    <a:cubicBezTo>
                      <a:pt x="933684" y="200540"/>
                      <a:pt x="921827" y="183246"/>
                      <a:pt x="909983" y="165963"/>
                    </a:cubicBezTo>
                    <a:cubicBezTo>
                      <a:pt x="886283" y="131387"/>
                      <a:pt x="862583" y="96823"/>
                      <a:pt x="838895" y="62246"/>
                    </a:cubicBezTo>
                    <a:cubicBezTo>
                      <a:pt x="817692" y="31308"/>
                      <a:pt x="776087" y="27002"/>
                      <a:pt x="753441" y="59565"/>
                    </a:cubicBezTo>
                    <a:cubicBezTo>
                      <a:pt x="722274" y="104378"/>
                      <a:pt x="712975" y="158274"/>
                      <a:pt x="708611" y="211601"/>
                    </a:cubicBezTo>
                    <a:cubicBezTo>
                      <a:pt x="706611" y="235966"/>
                      <a:pt x="705544" y="260415"/>
                      <a:pt x="702829" y="284720"/>
                    </a:cubicBezTo>
                    <a:cubicBezTo>
                      <a:pt x="696464" y="274933"/>
                      <a:pt x="690100" y="265145"/>
                      <a:pt x="683723" y="255346"/>
                    </a:cubicBezTo>
                    <a:cubicBezTo>
                      <a:pt x="663914" y="224893"/>
                      <a:pt x="644360" y="194258"/>
                      <a:pt x="624297" y="163975"/>
                    </a:cubicBezTo>
                    <a:cubicBezTo>
                      <a:pt x="588098" y="109351"/>
                      <a:pt x="533606" y="48966"/>
                      <a:pt x="460578" y="64259"/>
                    </a:cubicBezTo>
                    <a:cubicBezTo>
                      <a:pt x="392472" y="78534"/>
                      <a:pt x="359280" y="152963"/>
                      <a:pt x="337229" y="211516"/>
                    </a:cubicBezTo>
                    <a:cubicBezTo>
                      <a:pt x="329749" y="231381"/>
                      <a:pt x="323081" y="251562"/>
                      <a:pt x="315662" y="271464"/>
                    </a:cubicBezTo>
                    <a:cubicBezTo>
                      <a:pt x="302388" y="232812"/>
                      <a:pt x="289137" y="194161"/>
                      <a:pt x="275802" y="155521"/>
                    </a:cubicBezTo>
                    <a:cubicBezTo>
                      <a:pt x="264189" y="121867"/>
                      <a:pt x="254175" y="86756"/>
                      <a:pt x="231433" y="58632"/>
                    </a:cubicBezTo>
                    <a:cubicBezTo>
                      <a:pt x="207442" y="28955"/>
                      <a:pt x="167388" y="13601"/>
                      <a:pt x="129844" y="23085"/>
                    </a:cubicBezTo>
                    <a:cubicBezTo>
                      <a:pt x="90129" y="33115"/>
                      <a:pt x="60937" y="62500"/>
                      <a:pt x="44863" y="99224"/>
                    </a:cubicBezTo>
                    <a:cubicBezTo>
                      <a:pt x="29794" y="133655"/>
                      <a:pt x="27200" y="172307"/>
                      <a:pt x="22120" y="209175"/>
                    </a:cubicBezTo>
                    <a:cubicBezTo>
                      <a:pt x="16725" y="248421"/>
                      <a:pt x="10991" y="287812"/>
                      <a:pt x="7391" y="327264"/>
                    </a:cubicBezTo>
                    <a:cubicBezTo>
                      <a:pt x="3803" y="366620"/>
                      <a:pt x="2942" y="406132"/>
                      <a:pt x="93" y="445584"/>
                    </a:cubicBezTo>
                    <a:cubicBezTo>
                      <a:pt x="-2780" y="485424"/>
                      <a:pt x="61835" y="497564"/>
                      <a:pt x="70551" y="457384"/>
                    </a:cubicBezTo>
                    <a:cubicBezTo>
                      <a:pt x="77849" y="423766"/>
                      <a:pt x="87486" y="390511"/>
                      <a:pt x="93984" y="356784"/>
                    </a:cubicBezTo>
                    <a:cubicBezTo>
                      <a:pt x="100409" y="323432"/>
                      <a:pt x="105804" y="289983"/>
                      <a:pt x="111138" y="256437"/>
                    </a:cubicBezTo>
                    <a:cubicBezTo>
                      <a:pt x="115696" y="227840"/>
                      <a:pt x="119212" y="198163"/>
                      <a:pt x="124619" y="170269"/>
                    </a:cubicBezTo>
                    <a:cubicBezTo>
                      <a:pt x="127080" y="157595"/>
                      <a:pt x="130413" y="145286"/>
                      <a:pt x="135626" y="134006"/>
                    </a:cubicBezTo>
                    <a:cubicBezTo>
                      <a:pt x="138972" y="126778"/>
                      <a:pt x="136572" y="130562"/>
                      <a:pt x="141675" y="125469"/>
                    </a:cubicBezTo>
                    <a:cubicBezTo>
                      <a:pt x="144379" y="122776"/>
                      <a:pt x="147507" y="120702"/>
                      <a:pt x="148670" y="119987"/>
                    </a:cubicBezTo>
                    <a:cubicBezTo>
                      <a:pt x="146112" y="120545"/>
                      <a:pt x="147458" y="120169"/>
                      <a:pt x="152513" y="118895"/>
                    </a:cubicBezTo>
                    <a:cubicBezTo>
                      <a:pt x="152828" y="118907"/>
                      <a:pt x="153325" y="118907"/>
                      <a:pt x="153713" y="118919"/>
                    </a:cubicBezTo>
                    <a:cubicBezTo>
                      <a:pt x="154150" y="119465"/>
                      <a:pt x="154817" y="120278"/>
                      <a:pt x="155362" y="120933"/>
                    </a:cubicBezTo>
                    <a:cubicBezTo>
                      <a:pt x="159338" y="126257"/>
                      <a:pt x="162018" y="132709"/>
                      <a:pt x="164927" y="138615"/>
                    </a:cubicBezTo>
                    <a:cubicBezTo>
                      <a:pt x="167630" y="144073"/>
                      <a:pt x="170673" y="153957"/>
                      <a:pt x="174468" y="165090"/>
                    </a:cubicBezTo>
                    <a:cubicBezTo>
                      <a:pt x="179971" y="181233"/>
                      <a:pt x="185536" y="197362"/>
                      <a:pt x="191088" y="213493"/>
                    </a:cubicBezTo>
                    <a:cubicBezTo>
                      <a:pt x="212497" y="275721"/>
                      <a:pt x="233906" y="337937"/>
                      <a:pt x="255315" y="400165"/>
                    </a:cubicBezTo>
                    <a:cubicBezTo>
                      <a:pt x="266795" y="433529"/>
                      <a:pt x="309128" y="453358"/>
                      <a:pt x="337568" y="424676"/>
                    </a:cubicBezTo>
                    <a:cubicBezTo>
                      <a:pt x="386726" y="375097"/>
                      <a:pt x="406486" y="310018"/>
                      <a:pt x="430053" y="246189"/>
                    </a:cubicBezTo>
                    <a:cubicBezTo>
                      <a:pt x="439921" y="219448"/>
                      <a:pt x="449583" y="193700"/>
                      <a:pt x="466119" y="173677"/>
                    </a:cubicBezTo>
                    <a:cubicBezTo>
                      <a:pt x="468495" y="170803"/>
                      <a:pt x="471428" y="167807"/>
                      <a:pt x="474204" y="165406"/>
                    </a:cubicBezTo>
                    <a:cubicBezTo>
                      <a:pt x="487600" y="153848"/>
                      <a:pt x="478290" y="162410"/>
                      <a:pt x="477720" y="162738"/>
                    </a:cubicBezTo>
                    <a:cubicBezTo>
                      <a:pt x="478338" y="162374"/>
                      <a:pt x="478690" y="162179"/>
                      <a:pt x="479211" y="161876"/>
                    </a:cubicBezTo>
                    <a:cubicBezTo>
                      <a:pt x="478641" y="162034"/>
                      <a:pt x="478775" y="161961"/>
                      <a:pt x="479369" y="161792"/>
                    </a:cubicBezTo>
                    <a:cubicBezTo>
                      <a:pt x="489176" y="156164"/>
                      <a:pt x="482424" y="160870"/>
                      <a:pt x="481321" y="161222"/>
                    </a:cubicBezTo>
                    <a:cubicBezTo>
                      <a:pt x="480957" y="161343"/>
                      <a:pt x="480763" y="161403"/>
                      <a:pt x="480484" y="161488"/>
                    </a:cubicBezTo>
                    <a:cubicBezTo>
                      <a:pt x="481417" y="161258"/>
                      <a:pt x="482533" y="161028"/>
                      <a:pt x="483406" y="161015"/>
                    </a:cubicBezTo>
                    <a:cubicBezTo>
                      <a:pt x="493261" y="160894"/>
                      <a:pt x="487600" y="161452"/>
                      <a:pt x="485151" y="161185"/>
                    </a:cubicBezTo>
                    <a:cubicBezTo>
                      <a:pt x="486388" y="161319"/>
                      <a:pt x="487333" y="161500"/>
                      <a:pt x="488097" y="161670"/>
                    </a:cubicBezTo>
                    <a:cubicBezTo>
                      <a:pt x="495856" y="165151"/>
                      <a:pt x="500499" y="168959"/>
                      <a:pt x="504645" y="172622"/>
                    </a:cubicBezTo>
                    <a:cubicBezTo>
                      <a:pt x="531036" y="195944"/>
                      <a:pt x="545268" y="223826"/>
                      <a:pt x="564871" y="253951"/>
                    </a:cubicBezTo>
                    <a:cubicBezTo>
                      <a:pt x="587335" y="288455"/>
                      <a:pt x="609810" y="322971"/>
                      <a:pt x="632274" y="357475"/>
                    </a:cubicBezTo>
                    <a:cubicBezTo>
                      <a:pt x="655622" y="393325"/>
                      <a:pt x="685166" y="434960"/>
                      <a:pt x="734627" y="422129"/>
                    </a:cubicBezTo>
                    <a:cubicBezTo>
                      <a:pt x="780112" y="410328"/>
                      <a:pt x="790719" y="358312"/>
                      <a:pt x="797375" y="318447"/>
                    </a:cubicBezTo>
                    <a:cubicBezTo>
                      <a:pt x="803763" y="280172"/>
                      <a:pt x="804806" y="241533"/>
                      <a:pt x="808540" y="202990"/>
                    </a:cubicBezTo>
                    <a:cubicBezTo>
                      <a:pt x="808831" y="200019"/>
                      <a:pt x="809182" y="197096"/>
                      <a:pt x="809534" y="194161"/>
                    </a:cubicBezTo>
                    <a:cubicBezTo>
                      <a:pt x="834725" y="231151"/>
                      <a:pt x="859977" y="268105"/>
                      <a:pt x="885604" y="304791"/>
                    </a:cubicBezTo>
                    <a:cubicBezTo>
                      <a:pt x="907668" y="336385"/>
                      <a:pt x="935538" y="364570"/>
                      <a:pt x="977532" y="359719"/>
                    </a:cubicBezTo>
                    <a:cubicBezTo>
                      <a:pt x="1014725" y="355425"/>
                      <a:pt x="1039576" y="326367"/>
                      <a:pt x="1054997" y="294434"/>
                    </a:cubicBezTo>
                    <a:cubicBezTo>
                      <a:pt x="1071581" y="260088"/>
                      <a:pt x="1085837" y="224699"/>
                      <a:pt x="1096202" y="187963"/>
                    </a:cubicBezTo>
                    <a:cubicBezTo>
                      <a:pt x="1100130" y="174065"/>
                      <a:pt x="1103039" y="159900"/>
                      <a:pt x="1107052" y="146025"/>
                    </a:cubicBezTo>
                    <a:cubicBezTo>
                      <a:pt x="1108846" y="139828"/>
                      <a:pt x="1110895" y="133752"/>
                      <a:pt x="1113089" y="127688"/>
                    </a:cubicBezTo>
                    <a:cubicBezTo>
                      <a:pt x="1113295" y="127130"/>
                      <a:pt x="1114398" y="124523"/>
                      <a:pt x="1115138" y="122715"/>
                    </a:cubicBezTo>
                    <a:cubicBezTo>
                      <a:pt x="1116265" y="120751"/>
                      <a:pt x="1118896" y="115742"/>
                      <a:pt x="1118823" y="115863"/>
                    </a:cubicBezTo>
                    <a:cubicBezTo>
                      <a:pt x="1119248" y="115172"/>
                      <a:pt x="1119745" y="114517"/>
                      <a:pt x="1120169" y="113826"/>
                    </a:cubicBezTo>
                    <a:cubicBezTo>
                      <a:pt x="1121248" y="114941"/>
                      <a:pt x="1122084" y="115791"/>
                      <a:pt x="1121781" y="115402"/>
                    </a:cubicBezTo>
                    <a:cubicBezTo>
                      <a:pt x="1140632" y="139525"/>
                      <a:pt x="1156877" y="177643"/>
                      <a:pt x="1172915" y="206883"/>
                    </a:cubicBezTo>
                    <a:cubicBezTo>
                      <a:pt x="1190627" y="239180"/>
                      <a:pt x="1207308" y="272349"/>
                      <a:pt x="1226244" y="303943"/>
                    </a:cubicBezTo>
                    <a:cubicBezTo>
                      <a:pt x="1245543" y="336142"/>
                      <a:pt x="1274832" y="367917"/>
                      <a:pt x="1314510" y="371264"/>
                    </a:cubicBezTo>
                    <a:cubicBezTo>
                      <a:pt x="1392241" y="377814"/>
                      <a:pt x="1426415" y="276715"/>
                      <a:pt x="1445994" y="217992"/>
                    </a:cubicBezTo>
                    <a:cubicBezTo>
                      <a:pt x="1454153" y="193530"/>
                      <a:pt x="1461450" y="168777"/>
                      <a:pt x="1470070" y="144473"/>
                    </a:cubicBezTo>
                    <a:cubicBezTo>
                      <a:pt x="1496740" y="195665"/>
                      <a:pt x="1514294" y="251623"/>
                      <a:pt x="1546722" y="299734"/>
                    </a:cubicBezTo>
                    <a:cubicBezTo>
                      <a:pt x="1568883" y="332625"/>
                      <a:pt x="1597250" y="370706"/>
                      <a:pt x="1639401" y="376261"/>
                    </a:cubicBezTo>
                    <a:cubicBezTo>
                      <a:pt x="1685711" y="382362"/>
                      <a:pt x="1718090" y="348343"/>
                      <a:pt x="1733681" y="308211"/>
                    </a:cubicBezTo>
                    <a:cubicBezTo>
                      <a:pt x="1748058" y="271197"/>
                      <a:pt x="1754107" y="229489"/>
                      <a:pt x="1763418" y="190923"/>
                    </a:cubicBezTo>
                    <a:cubicBezTo>
                      <a:pt x="1778656" y="220684"/>
                      <a:pt x="1793883" y="250446"/>
                      <a:pt x="1809121" y="280208"/>
                    </a:cubicBezTo>
                    <a:cubicBezTo>
                      <a:pt x="1825499" y="312202"/>
                      <a:pt x="1841489" y="345699"/>
                      <a:pt x="1871529" y="367262"/>
                    </a:cubicBezTo>
                    <a:cubicBezTo>
                      <a:pt x="1905582" y="391700"/>
                      <a:pt x="1949418" y="388862"/>
                      <a:pt x="1981665" y="362860"/>
                    </a:cubicBezTo>
                    <a:cubicBezTo>
                      <a:pt x="2036339" y="318763"/>
                      <a:pt x="2044122" y="236815"/>
                      <a:pt x="2060439" y="173483"/>
                    </a:cubicBezTo>
                    <a:cubicBezTo>
                      <a:pt x="2061469" y="169468"/>
                      <a:pt x="2062755" y="165454"/>
                      <a:pt x="2064149" y="161452"/>
                    </a:cubicBezTo>
                    <a:cubicBezTo>
                      <a:pt x="2086794" y="186787"/>
                      <a:pt x="2108991" y="213565"/>
                      <a:pt x="2134776" y="235359"/>
                    </a:cubicBezTo>
                    <a:cubicBezTo>
                      <a:pt x="2172757" y="267450"/>
                      <a:pt x="2221648" y="240065"/>
                      <a:pt x="2216241" y="19129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1" name="Google Shape;81;p2"/>
            <p:cNvGrpSpPr/>
            <p:nvPr/>
          </p:nvGrpSpPr>
          <p:grpSpPr>
            <a:xfrm>
              <a:off x="591631" y="9453553"/>
              <a:ext cx="2057943" cy="456357"/>
              <a:chOff x="591631" y="9453553"/>
              <a:chExt cx="2057943" cy="456357"/>
            </a:xfrm>
          </p:grpSpPr>
          <p:sp>
            <p:nvSpPr>
              <p:cNvPr id="82" name="Google Shape;82;p2"/>
              <p:cNvSpPr/>
              <p:nvPr/>
            </p:nvSpPr>
            <p:spPr>
              <a:xfrm>
                <a:off x="591631" y="9453553"/>
                <a:ext cx="2057943" cy="456357"/>
              </a:xfrm>
              <a:custGeom>
                <a:avLst/>
                <a:gdLst/>
                <a:ahLst/>
                <a:cxnLst/>
                <a:rect l="l" t="t" r="r" b="b"/>
                <a:pathLst>
                  <a:path w="2057943" h="456357" extrusionOk="0">
                    <a:moveTo>
                      <a:pt x="2040451" y="145557"/>
                    </a:moveTo>
                    <a:cubicBezTo>
                      <a:pt x="2026764" y="136958"/>
                      <a:pt x="2005052" y="137637"/>
                      <a:pt x="1993656" y="150105"/>
                    </a:cubicBezTo>
                    <a:cubicBezTo>
                      <a:pt x="1977897" y="167339"/>
                      <a:pt x="1962428" y="183081"/>
                      <a:pt x="1948826" y="202182"/>
                    </a:cubicBezTo>
                    <a:cubicBezTo>
                      <a:pt x="1937540" y="218034"/>
                      <a:pt x="1925854" y="233763"/>
                      <a:pt x="1912858" y="248244"/>
                    </a:cubicBezTo>
                    <a:cubicBezTo>
                      <a:pt x="1911343" y="249930"/>
                      <a:pt x="1905269" y="255957"/>
                      <a:pt x="1900965" y="260263"/>
                    </a:cubicBezTo>
                    <a:cubicBezTo>
                      <a:pt x="1897862" y="257558"/>
                      <a:pt x="1894262" y="254611"/>
                      <a:pt x="1890055" y="249978"/>
                    </a:cubicBezTo>
                    <a:cubicBezTo>
                      <a:pt x="1883521" y="242799"/>
                      <a:pt x="1881036" y="239657"/>
                      <a:pt x="1877665" y="234685"/>
                    </a:cubicBezTo>
                    <a:cubicBezTo>
                      <a:pt x="1856972" y="204135"/>
                      <a:pt x="1843467" y="169255"/>
                      <a:pt x="1828325" y="135806"/>
                    </a:cubicBezTo>
                    <a:cubicBezTo>
                      <a:pt x="1812663" y="101205"/>
                      <a:pt x="1794139" y="56296"/>
                      <a:pt x="1760789" y="35387"/>
                    </a:cubicBezTo>
                    <a:cubicBezTo>
                      <a:pt x="1736047" y="19876"/>
                      <a:pt x="1702503" y="21186"/>
                      <a:pt x="1680476" y="41124"/>
                    </a:cubicBezTo>
                    <a:cubicBezTo>
                      <a:pt x="1664207" y="55847"/>
                      <a:pt x="1656727" y="75689"/>
                      <a:pt x="1652254" y="96609"/>
                    </a:cubicBezTo>
                    <a:cubicBezTo>
                      <a:pt x="1642543" y="141907"/>
                      <a:pt x="1631524" y="186889"/>
                      <a:pt x="1618795" y="231435"/>
                    </a:cubicBezTo>
                    <a:cubicBezTo>
                      <a:pt x="1612600" y="253131"/>
                      <a:pt x="1606029" y="274719"/>
                      <a:pt x="1599095" y="296197"/>
                    </a:cubicBezTo>
                    <a:cubicBezTo>
                      <a:pt x="1598622" y="297689"/>
                      <a:pt x="1598162" y="299229"/>
                      <a:pt x="1597701" y="300745"/>
                    </a:cubicBezTo>
                    <a:cubicBezTo>
                      <a:pt x="1596452" y="298756"/>
                      <a:pt x="1595155" y="296792"/>
                      <a:pt x="1593943" y="294778"/>
                    </a:cubicBezTo>
                    <a:cubicBezTo>
                      <a:pt x="1584075" y="278236"/>
                      <a:pt x="1575880" y="260748"/>
                      <a:pt x="1568655" y="242896"/>
                    </a:cubicBezTo>
                    <a:cubicBezTo>
                      <a:pt x="1563903" y="231156"/>
                      <a:pt x="1556447" y="209035"/>
                      <a:pt x="1550713" y="191898"/>
                    </a:cubicBezTo>
                    <a:cubicBezTo>
                      <a:pt x="1544506" y="173354"/>
                      <a:pt x="1538324" y="154798"/>
                      <a:pt x="1531426" y="136497"/>
                    </a:cubicBezTo>
                    <a:cubicBezTo>
                      <a:pt x="1514914" y="92667"/>
                      <a:pt x="1495324" y="52281"/>
                      <a:pt x="1465332" y="15922"/>
                    </a:cubicBezTo>
                    <a:cubicBezTo>
                      <a:pt x="1440432" y="-14252"/>
                      <a:pt x="1393056" y="1975"/>
                      <a:pt x="1381478" y="35278"/>
                    </a:cubicBezTo>
                    <a:cubicBezTo>
                      <a:pt x="1363767" y="86276"/>
                      <a:pt x="1346056" y="137274"/>
                      <a:pt x="1328344" y="188272"/>
                    </a:cubicBezTo>
                    <a:cubicBezTo>
                      <a:pt x="1319761" y="212964"/>
                      <a:pt x="1311590" y="237850"/>
                      <a:pt x="1302571" y="262385"/>
                    </a:cubicBezTo>
                    <a:cubicBezTo>
                      <a:pt x="1301141" y="266278"/>
                      <a:pt x="1299662" y="270147"/>
                      <a:pt x="1298073" y="273979"/>
                    </a:cubicBezTo>
                    <a:cubicBezTo>
                      <a:pt x="1297589" y="275144"/>
                      <a:pt x="1297382" y="275738"/>
                      <a:pt x="1297298" y="276053"/>
                    </a:cubicBezTo>
                    <a:cubicBezTo>
                      <a:pt x="1296897" y="276744"/>
                      <a:pt x="1296594" y="277266"/>
                      <a:pt x="1296025" y="278272"/>
                    </a:cubicBezTo>
                    <a:cubicBezTo>
                      <a:pt x="1293576" y="282626"/>
                      <a:pt x="1290957" y="286823"/>
                      <a:pt x="1288424" y="291104"/>
                    </a:cubicBezTo>
                    <a:cubicBezTo>
                      <a:pt x="1287708" y="292317"/>
                      <a:pt x="1287248" y="293154"/>
                      <a:pt x="1286933" y="293772"/>
                    </a:cubicBezTo>
                    <a:cubicBezTo>
                      <a:pt x="1286411" y="294136"/>
                      <a:pt x="1285672" y="294706"/>
                      <a:pt x="1284375" y="295894"/>
                    </a:cubicBezTo>
                    <a:cubicBezTo>
                      <a:pt x="1283950" y="296283"/>
                      <a:pt x="1283514" y="296658"/>
                      <a:pt x="1283090" y="297046"/>
                    </a:cubicBezTo>
                    <a:cubicBezTo>
                      <a:pt x="1282908" y="297143"/>
                      <a:pt x="1282786" y="297192"/>
                      <a:pt x="1282532" y="297337"/>
                    </a:cubicBezTo>
                    <a:cubicBezTo>
                      <a:pt x="1282580" y="297362"/>
                      <a:pt x="1282629" y="297398"/>
                      <a:pt x="1282678" y="297423"/>
                    </a:cubicBezTo>
                    <a:cubicBezTo>
                      <a:pt x="1282653" y="297447"/>
                      <a:pt x="1282617" y="297471"/>
                      <a:pt x="1282593" y="297495"/>
                    </a:cubicBezTo>
                    <a:cubicBezTo>
                      <a:pt x="1282399" y="297544"/>
                      <a:pt x="1282229" y="297580"/>
                      <a:pt x="1282035" y="297616"/>
                    </a:cubicBezTo>
                    <a:cubicBezTo>
                      <a:pt x="1282011" y="297629"/>
                      <a:pt x="1281974" y="297653"/>
                      <a:pt x="1281950" y="297665"/>
                    </a:cubicBezTo>
                    <a:cubicBezTo>
                      <a:pt x="1281938" y="297653"/>
                      <a:pt x="1281926" y="297653"/>
                      <a:pt x="1281914" y="297641"/>
                    </a:cubicBezTo>
                    <a:cubicBezTo>
                      <a:pt x="1278568" y="298393"/>
                      <a:pt x="1278010" y="298478"/>
                      <a:pt x="1280604" y="297786"/>
                    </a:cubicBezTo>
                    <a:cubicBezTo>
                      <a:pt x="1280459" y="297240"/>
                      <a:pt x="1280568" y="296986"/>
                      <a:pt x="1280786" y="296865"/>
                    </a:cubicBezTo>
                    <a:cubicBezTo>
                      <a:pt x="1280289" y="296513"/>
                      <a:pt x="1280035" y="296355"/>
                      <a:pt x="1279453" y="295931"/>
                    </a:cubicBezTo>
                    <a:cubicBezTo>
                      <a:pt x="1280192" y="296464"/>
                      <a:pt x="1280592" y="296731"/>
                      <a:pt x="1280786" y="296853"/>
                    </a:cubicBezTo>
                    <a:cubicBezTo>
                      <a:pt x="1280811" y="296840"/>
                      <a:pt x="1280823" y="296816"/>
                      <a:pt x="1280847" y="296804"/>
                    </a:cubicBezTo>
                    <a:cubicBezTo>
                      <a:pt x="1280168" y="296125"/>
                      <a:pt x="1276410" y="293141"/>
                      <a:pt x="1276580" y="293481"/>
                    </a:cubicBezTo>
                    <a:cubicBezTo>
                      <a:pt x="1261778" y="279764"/>
                      <a:pt x="1250806" y="264714"/>
                      <a:pt x="1240345" y="247698"/>
                    </a:cubicBezTo>
                    <a:cubicBezTo>
                      <a:pt x="1216269" y="208562"/>
                      <a:pt x="1198654" y="165969"/>
                      <a:pt x="1178567" y="124758"/>
                    </a:cubicBezTo>
                    <a:cubicBezTo>
                      <a:pt x="1156879" y="80248"/>
                      <a:pt x="1126839" y="12029"/>
                      <a:pt x="1065133" y="29020"/>
                    </a:cubicBezTo>
                    <a:cubicBezTo>
                      <a:pt x="1010375" y="44107"/>
                      <a:pt x="997852" y="112848"/>
                      <a:pt x="981850" y="158995"/>
                    </a:cubicBezTo>
                    <a:cubicBezTo>
                      <a:pt x="973376" y="183408"/>
                      <a:pt x="964914" y="207822"/>
                      <a:pt x="956440" y="232247"/>
                    </a:cubicBezTo>
                    <a:cubicBezTo>
                      <a:pt x="948815" y="254235"/>
                      <a:pt x="942875" y="278988"/>
                      <a:pt x="931116" y="298356"/>
                    </a:cubicBezTo>
                    <a:cubicBezTo>
                      <a:pt x="926363" y="306179"/>
                      <a:pt x="929831" y="301558"/>
                      <a:pt x="926303" y="305657"/>
                    </a:cubicBezTo>
                    <a:cubicBezTo>
                      <a:pt x="925418" y="306688"/>
                      <a:pt x="917405" y="314414"/>
                      <a:pt x="921963" y="310084"/>
                    </a:cubicBezTo>
                    <a:cubicBezTo>
                      <a:pt x="918350" y="313516"/>
                      <a:pt x="919223" y="313262"/>
                      <a:pt x="916520" y="313383"/>
                    </a:cubicBezTo>
                    <a:cubicBezTo>
                      <a:pt x="916496" y="313371"/>
                      <a:pt x="916471" y="313346"/>
                      <a:pt x="916447" y="313334"/>
                    </a:cubicBezTo>
                    <a:cubicBezTo>
                      <a:pt x="916289" y="313346"/>
                      <a:pt x="916120" y="313359"/>
                      <a:pt x="915926" y="313371"/>
                    </a:cubicBezTo>
                    <a:cubicBezTo>
                      <a:pt x="916071" y="313359"/>
                      <a:pt x="916314" y="313334"/>
                      <a:pt x="916423" y="313322"/>
                    </a:cubicBezTo>
                    <a:cubicBezTo>
                      <a:pt x="915732" y="312849"/>
                      <a:pt x="914701" y="312182"/>
                      <a:pt x="912980" y="311176"/>
                    </a:cubicBezTo>
                    <a:cubicBezTo>
                      <a:pt x="911986" y="309817"/>
                      <a:pt x="910543" y="307865"/>
                      <a:pt x="909404" y="306312"/>
                    </a:cubicBezTo>
                    <a:cubicBezTo>
                      <a:pt x="909234" y="306045"/>
                      <a:pt x="908349" y="304736"/>
                      <a:pt x="905924" y="301134"/>
                    </a:cubicBezTo>
                    <a:cubicBezTo>
                      <a:pt x="901027" y="293845"/>
                      <a:pt x="896614" y="286168"/>
                      <a:pt x="892262" y="278539"/>
                    </a:cubicBezTo>
                    <a:cubicBezTo>
                      <a:pt x="868235" y="236359"/>
                      <a:pt x="850063" y="191231"/>
                      <a:pt x="828860" y="147631"/>
                    </a:cubicBezTo>
                    <a:cubicBezTo>
                      <a:pt x="808687" y="106141"/>
                      <a:pt x="783957" y="47273"/>
                      <a:pt x="735017" y="34017"/>
                    </a:cubicBezTo>
                    <a:cubicBezTo>
                      <a:pt x="672548" y="17098"/>
                      <a:pt x="639550" y="75979"/>
                      <a:pt x="619135" y="123509"/>
                    </a:cubicBezTo>
                    <a:cubicBezTo>
                      <a:pt x="602369" y="162512"/>
                      <a:pt x="590852" y="203528"/>
                      <a:pt x="574450" y="242677"/>
                    </a:cubicBezTo>
                    <a:cubicBezTo>
                      <a:pt x="568631" y="256576"/>
                      <a:pt x="559236" y="274501"/>
                      <a:pt x="548653" y="289770"/>
                    </a:cubicBezTo>
                    <a:cubicBezTo>
                      <a:pt x="543404" y="297362"/>
                      <a:pt x="541428" y="300297"/>
                      <a:pt x="534893" y="306676"/>
                    </a:cubicBezTo>
                    <a:cubicBezTo>
                      <a:pt x="534518" y="307040"/>
                      <a:pt x="533523" y="308265"/>
                      <a:pt x="532420" y="309502"/>
                    </a:cubicBezTo>
                    <a:cubicBezTo>
                      <a:pt x="531657" y="309235"/>
                      <a:pt x="530856" y="309090"/>
                      <a:pt x="530093" y="308774"/>
                    </a:cubicBezTo>
                    <a:cubicBezTo>
                      <a:pt x="529208" y="308447"/>
                      <a:pt x="528747" y="308301"/>
                      <a:pt x="528299" y="308168"/>
                    </a:cubicBezTo>
                    <a:cubicBezTo>
                      <a:pt x="527523" y="307695"/>
                      <a:pt x="526432" y="307052"/>
                      <a:pt x="524868" y="306179"/>
                    </a:cubicBezTo>
                    <a:cubicBezTo>
                      <a:pt x="520637" y="303802"/>
                      <a:pt x="516527" y="301231"/>
                      <a:pt x="512527" y="298490"/>
                    </a:cubicBezTo>
                    <a:cubicBezTo>
                      <a:pt x="510733" y="297253"/>
                      <a:pt x="508987" y="295931"/>
                      <a:pt x="507229" y="294621"/>
                    </a:cubicBezTo>
                    <a:cubicBezTo>
                      <a:pt x="507023" y="294257"/>
                      <a:pt x="500210" y="288581"/>
                      <a:pt x="499955" y="288351"/>
                    </a:cubicBezTo>
                    <a:cubicBezTo>
                      <a:pt x="486851" y="275980"/>
                      <a:pt x="475504" y="261997"/>
                      <a:pt x="464666" y="247650"/>
                    </a:cubicBezTo>
                    <a:cubicBezTo>
                      <a:pt x="463733" y="246425"/>
                      <a:pt x="463211" y="245734"/>
                      <a:pt x="462678" y="245054"/>
                    </a:cubicBezTo>
                    <a:cubicBezTo>
                      <a:pt x="462181" y="244302"/>
                      <a:pt x="461490" y="243284"/>
                      <a:pt x="460411" y="241719"/>
                    </a:cubicBezTo>
                    <a:cubicBezTo>
                      <a:pt x="457550" y="237571"/>
                      <a:pt x="454652" y="233448"/>
                      <a:pt x="451804" y="229288"/>
                    </a:cubicBezTo>
                    <a:cubicBezTo>
                      <a:pt x="447027" y="222351"/>
                      <a:pt x="442299" y="215377"/>
                      <a:pt x="437499" y="208452"/>
                    </a:cubicBezTo>
                    <a:cubicBezTo>
                      <a:pt x="425558" y="191231"/>
                      <a:pt x="413471" y="174009"/>
                      <a:pt x="400075" y="157879"/>
                    </a:cubicBezTo>
                    <a:cubicBezTo>
                      <a:pt x="371817" y="123848"/>
                      <a:pt x="326842" y="80091"/>
                      <a:pt x="278653" y="89769"/>
                    </a:cubicBezTo>
                    <a:cubicBezTo>
                      <a:pt x="246904" y="96148"/>
                      <a:pt x="228586" y="121980"/>
                      <a:pt x="214524" y="148771"/>
                    </a:cubicBezTo>
                    <a:cubicBezTo>
                      <a:pt x="201540" y="173512"/>
                      <a:pt x="190266" y="199174"/>
                      <a:pt x="179210" y="224825"/>
                    </a:cubicBezTo>
                    <a:cubicBezTo>
                      <a:pt x="162286" y="264046"/>
                      <a:pt x="146612" y="302104"/>
                      <a:pt x="122839" y="337772"/>
                    </a:cubicBezTo>
                    <a:cubicBezTo>
                      <a:pt x="115310" y="316560"/>
                      <a:pt x="109649" y="294294"/>
                      <a:pt x="104497" y="272657"/>
                    </a:cubicBezTo>
                    <a:cubicBezTo>
                      <a:pt x="91210" y="216881"/>
                      <a:pt x="81742" y="160268"/>
                      <a:pt x="70686" y="104056"/>
                    </a:cubicBezTo>
                    <a:cubicBezTo>
                      <a:pt x="64819" y="74233"/>
                      <a:pt x="15685" y="70971"/>
                      <a:pt x="9090" y="102127"/>
                    </a:cubicBezTo>
                    <a:cubicBezTo>
                      <a:pt x="-2754" y="158061"/>
                      <a:pt x="-2305" y="211399"/>
                      <a:pt x="6290" y="267879"/>
                    </a:cubicBezTo>
                    <a:cubicBezTo>
                      <a:pt x="10290" y="294197"/>
                      <a:pt x="16716" y="320199"/>
                      <a:pt x="24159" y="345740"/>
                    </a:cubicBezTo>
                    <a:cubicBezTo>
                      <a:pt x="31069" y="369438"/>
                      <a:pt x="37700" y="395306"/>
                      <a:pt x="51326" y="416130"/>
                    </a:cubicBezTo>
                    <a:cubicBezTo>
                      <a:pt x="68128" y="441793"/>
                      <a:pt x="94447" y="459475"/>
                      <a:pt x="126076" y="455897"/>
                    </a:cubicBezTo>
                    <a:cubicBezTo>
                      <a:pt x="157389" y="452356"/>
                      <a:pt x="176822" y="430587"/>
                      <a:pt x="194921" y="406913"/>
                    </a:cubicBezTo>
                    <a:cubicBezTo>
                      <a:pt x="224864" y="367764"/>
                      <a:pt x="244697" y="321848"/>
                      <a:pt x="264167" y="276914"/>
                    </a:cubicBezTo>
                    <a:cubicBezTo>
                      <a:pt x="272943" y="256649"/>
                      <a:pt x="281151" y="236856"/>
                      <a:pt x="290315" y="218082"/>
                    </a:cubicBezTo>
                    <a:cubicBezTo>
                      <a:pt x="293613" y="211327"/>
                      <a:pt x="297044" y="204608"/>
                      <a:pt x="300608" y="197962"/>
                    </a:cubicBezTo>
                    <a:cubicBezTo>
                      <a:pt x="302923" y="200048"/>
                      <a:pt x="305275" y="202085"/>
                      <a:pt x="307481" y="204232"/>
                    </a:cubicBezTo>
                    <a:cubicBezTo>
                      <a:pt x="313967" y="210551"/>
                      <a:pt x="320053" y="217245"/>
                      <a:pt x="325884" y="224158"/>
                    </a:cubicBezTo>
                    <a:cubicBezTo>
                      <a:pt x="331424" y="230719"/>
                      <a:pt x="336673" y="237535"/>
                      <a:pt x="341777" y="244436"/>
                    </a:cubicBezTo>
                    <a:cubicBezTo>
                      <a:pt x="343219" y="246485"/>
                      <a:pt x="347135" y="251919"/>
                      <a:pt x="347087" y="251846"/>
                    </a:cubicBezTo>
                    <a:cubicBezTo>
                      <a:pt x="349984" y="255993"/>
                      <a:pt x="352845" y="260154"/>
                      <a:pt x="355706" y="264325"/>
                    </a:cubicBezTo>
                    <a:cubicBezTo>
                      <a:pt x="378473" y="297507"/>
                      <a:pt x="400791" y="332666"/>
                      <a:pt x="430892" y="359808"/>
                    </a:cubicBezTo>
                    <a:cubicBezTo>
                      <a:pt x="468666" y="393888"/>
                      <a:pt x="524347" y="427227"/>
                      <a:pt x="575287" y="399964"/>
                    </a:cubicBezTo>
                    <a:cubicBezTo>
                      <a:pt x="619814" y="376145"/>
                      <a:pt x="646642" y="324625"/>
                      <a:pt x="666062" y="280225"/>
                    </a:cubicBezTo>
                    <a:cubicBezTo>
                      <a:pt x="684259" y="238638"/>
                      <a:pt x="696054" y="194590"/>
                      <a:pt x="714202" y="152992"/>
                    </a:cubicBezTo>
                    <a:cubicBezTo>
                      <a:pt x="714808" y="151585"/>
                      <a:pt x="715681" y="149887"/>
                      <a:pt x="716384" y="148359"/>
                    </a:cubicBezTo>
                    <a:cubicBezTo>
                      <a:pt x="721973" y="157927"/>
                      <a:pt x="727404" y="167593"/>
                      <a:pt x="732471" y="177441"/>
                    </a:cubicBezTo>
                    <a:cubicBezTo>
                      <a:pt x="755650" y="222545"/>
                      <a:pt x="774210" y="269904"/>
                      <a:pt x="798322" y="314547"/>
                    </a:cubicBezTo>
                    <a:cubicBezTo>
                      <a:pt x="823429" y="361021"/>
                      <a:pt x="855045" y="411509"/>
                      <a:pt x="914010" y="412977"/>
                    </a:cubicBezTo>
                    <a:cubicBezTo>
                      <a:pt x="975485" y="414505"/>
                      <a:pt x="1014315" y="362501"/>
                      <a:pt x="1034184" y="311042"/>
                    </a:cubicBezTo>
                    <a:cubicBezTo>
                      <a:pt x="1052926" y="262506"/>
                      <a:pt x="1068782" y="212637"/>
                      <a:pt x="1085682" y="163397"/>
                    </a:cubicBezTo>
                    <a:cubicBezTo>
                      <a:pt x="1089488" y="170116"/>
                      <a:pt x="1093210" y="176847"/>
                      <a:pt x="1096447" y="183638"/>
                    </a:cubicBezTo>
                    <a:cubicBezTo>
                      <a:pt x="1120777" y="234709"/>
                      <a:pt x="1143568" y="285743"/>
                      <a:pt x="1177524" y="331356"/>
                    </a:cubicBezTo>
                    <a:cubicBezTo>
                      <a:pt x="1213335" y="379467"/>
                      <a:pt x="1272082" y="417161"/>
                      <a:pt x="1331363" y="384234"/>
                    </a:cubicBezTo>
                    <a:cubicBezTo>
                      <a:pt x="1380884" y="356728"/>
                      <a:pt x="1396547" y="295045"/>
                      <a:pt x="1413737" y="245551"/>
                    </a:cubicBezTo>
                    <a:cubicBezTo>
                      <a:pt x="1422211" y="221162"/>
                      <a:pt x="1430685" y="196773"/>
                      <a:pt x="1439147" y="172372"/>
                    </a:cubicBezTo>
                    <a:cubicBezTo>
                      <a:pt x="1439219" y="172566"/>
                      <a:pt x="1439304" y="172784"/>
                      <a:pt x="1439377" y="172978"/>
                    </a:cubicBezTo>
                    <a:cubicBezTo>
                      <a:pt x="1453452" y="212103"/>
                      <a:pt x="1465453" y="251858"/>
                      <a:pt x="1481080" y="290425"/>
                    </a:cubicBezTo>
                    <a:cubicBezTo>
                      <a:pt x="1496075" y="327439"/>
                      <a:pt x="1516308" y="367728"/>
                      <a:pt x="1546458" y="394676"/>
                    </a:cubicBezTo>
                    <a:cubicBezTo>
                      <a:pt x="1568085" y="414008"/>
                      <a:pt x="1595955" y="424244"/>
                      <a:pt x="1624856" y="416615"/>
                    </a:cubicBezTo>
                    <a:cubicBezTo>
                      <a:pt x="1653211" y="409132"/>
                      <a:pt x="1671129" y="385204"/>
                      <a:pt x="1682149" y="359578"/>
                    </a:cubicBezTo>
                    <a:cubicBezTo>
                      <a:pt x="1700757" y="316330"/>
                      <a:pt x="1712201" y="268558"/>
                      <a:pt x="1724215" y="223115"/>
                    </a:cubicBezTo>
                    <a:cubicBezTo>
                      <a:pt x="1728531" y="206791"/>
                      <a:pt x="1732386" y="190345"/>
                      <a:pt x="1736277" y="173912"/>
                    </a:cubicBezTo>
                    <a:cubicBezTo>
                      <a:pt x="1743236" y="188914"/>
                      <a:pt x="1749854" y="204062"/>
                      <a:pt x="1756668" y="219125"/>
                    </a:cubicBezTo>
                    <a:cubicBezTo>
                      <a:pt x="1773337" y="255982"/>
                      <a:pt x="1792709" y="292789"/>
                      <a:pt x="1821100" y="322115"/>
                    </a:cubicBezTo>
                    <a:cubicBezTo>
                      <a:pt x="1840485" y="342138"/>
                      <a:pt x="1863809" y="360075"/>
                      <a:pt x="1892371" y="363010"/>
                    </a:cubicBezTo>
                    <a:cubicBezTo>
                      <a:pt x="1923490" y="366212"/>
                      <a:pt x="1951106" y="351477"/>
                      <a:pt x="1972624" y="329840"/>
                    </a:cubicBezTo>
                    <a:cubicBezTo>
                      <a:pt x="1991947" y="310411"/>
                      <a:pt x="2009828" y="288133"/>
                      <a:pt x="2025043" y="265356"/>
                    </a:cubicBezTo>
                    <a:cubicBezTo>
                      <a:pt x="2041190" y="241173"/>
                      <a:pt x="2050306" y="217815"/>
                      <a:pt x="2056671" y="189569"/>
                    </a:cubicBezTo>
                    <a:cubicBezTo>
                      <a:pt x="2060550" y="172723"/>
                      <a:pt x="2055677" y="155126"/>
                      <a:pt x="2040451" y="145557"/>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3" name="Google Shape;83;p2"/>
              <p:cNvSpPr/>
              <p:nvPr/>
            </p:nvSpPr>
            <p:spPr>
              <a:xfrm>
                <a:off x="1508066" y="9766780"/>
                <a:ext cx="972" cy="95"/>
              </a:xfrm>
              <a:custGeom>
                <a:avLst/>
                <a:gdLst/>
                <a:ahLst/>
                <a:cxnLst/>
                <a:rect l="l" t="t" r="r" b="b"/>
                <a:pathLst>
                  <a:path w="972" h="95" extrusionOk="0">
                    <a:moveTo>
                      <a:pt x="0" y="83"/>
                    </a:moveTo>
                    <a:cubicBezTo>
                      <a:pt x="12" y="83"/>
                      <a:pt x="12" y="95"/>
                      <a:pt x="24" y="95"/>
                    </a:cubicBezTo>
                    <a:cubicBezTo>
                      <a:pt x="1067" y="10"/>
                      <a:pt x="1503" y="-62"/>
                      <a:pt x="0" y="83"/>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4" name="Google Shape;84;p2"/>
              <p:cNvSpPr/>
              <p:nvPr/>
            </p:nvSpPr>
            <p:spPr>
              <a:xfrm>
                <a:off x="1872417" y="9750325"/>
                <a:ext cx="1745" cy="857"/>
              </a:xfrm>
              <a:custGeom>
                <a:avLst/>
                <a:gdLst/>
                <a:ahLst/>
                <a:cxnLst/>
                <a:rect l="l" t="t" r="r" b="b"/>
                <a:pathLst>
                  <a:path w="1745" h="857" extrusionOk="0">
                    <a:moveTo>
                      <a:pt x="0" y="69"/>
                    </a:moveTo>
                    <a:cubicBezTo>
                      <a:pt x="0" y="81"/>
                      <a:pt x="0" y="81"/>
                      <a:pt x="0" y="69"/>
                    </a:cubicBezTo>
                    <a:cubicBezTo>
                      <a:pt x="412" y="372"/>
                      <a:pt x="764" y="615"/>
                      <a:pt x="1127" y="858"/>
                    </a:cubicBezTo>
                    <a:cubicBezTo>
                      <a:pt x="1164" y="845"/>
                      <a:pt x="1212" y="833"/>
                      <a:pt x="1249" y="833"/>
                    </a:cubicBezTo>
                    <a:cubicBezTo>
                      <a:pt x="1394" y="748"/>
                      <a:pt x="1624" y="615"/>
                      <a:pt x="1746" y="554"/>
                    </a:cubicBezTo>
                    <a:cubicBezTo>
                      <a:pt x="1055" y="178"/>
                      <a:pt x="424" y="-76"/>
                      <a:pt x="73" y="21"/>
                    </a:cubicBezTo>
                    <a:cubicBezTo>
                      <a:pt x="194" y="166"/>
                      <a:pt x="182" y="178"/>
                      <a:pt x="0" y="69"/>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5" name="Google Shape;85;p2"/>
            <p:cNvGrpSpPr/>
            <p:nvPr/>
          </p:nvGrpSpPr>
          <p:grpSpPr>
            <a:xfrm>
              <a:off x="-490768" y="5562563"/>
              <a:ext cx="3494680" cy="231400"/>
              <a:chOff x="-490768" y="5562563"/>
              <a:chExt cx="3494680" cy="231400"/>
            </a:xfrm>
          </p:grpSpPr>
          <p:sp>
            <p:nvSpPr>
              <p:cNvPr id="86" name="Google Shape;86;p2"/>
              <p:cNvSpPr/>
              <p:nvPr/>
            </p:nvSpPr>
            <p:spPr>
              <a:xfrm>
                <a:off x="2872695" y="566269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 name="Google Shape;87;p2"/>
              <p:cNvSpPr/>
              <p:nvPr/>
            </p:nvSpPr>
            <p:spPr>
              <a:xfrm>
                <a:off x="2592416" y="565434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 name="Google Shape;88;p2"/>
              <p:cNvSpPr/>
              <p:nvPr/>
            </p:nvSpPr>
            <p:spPr>
              <a:xfrm>
                <a:off x="2312124" y="564600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 name="Google Shape;89;p2"/>
              <p:cNvSpPr/>
              <p:nvPr/>
            </p:nvSpPr>
            <p:spPr>
              <a:xfrm>
                <a:off x="2031832" y="563765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 name="Google Shape;90;p2"/>
              <p:cNvSpPr/>
              <p:nvPr/>
            </p:nvSpPr>
            <p:spPr>
              <a:xfrm>
                <a:off x="1751540" y="562931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1" name="Google Shape;91;p2"/>
              <p:cNvSpPr/>
              <p:nvPr/>
            </p:nvSpPr>
            <p:spPr>
              <a:xfrm>
                <a:off x="1471261" y="562097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 name="Google Shape;92;p2"/>
              <p:cNvSpPr/>
              <p:nvPr/>
            </p:nvSpPr>
            <p:spPr>
              <a:xfrm>
                <a:off x="1190969" y="561262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 name="Google Shape;93;p2"/>
              <p:cNvSpPr/>
              <p:nvPr/>
            </p:nvSpPr>
            <p:spPr>
              <a:xfrm>
                <a:off x="910677" y="560428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 name="Google Shape;94;p2"/>
              <p:cNvSpPr/>
              <p:nvPr/>
            </p:nvSpPr>
            <p:spPr>
              <a:xfrm>
                <a:off x="630386" y="5595939"/>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 name="Google Shape;95;p2"/>
              <p:cNvSpPr/>
              <p:nvPr/>
            </p:nvSpPr>
            <p:spPr>
              <a:xfrm>
                <a:off x="350094" y="5587595"/>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 name="Google Shape;96;p2"/>
              <p:cNvSpPr/>
              <p:nvPr/>
            </p:nvSpPr>
            <p:spPr>
              <a:xfrm>
                <a:off x="69814" y="5579251"/>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 name="Google Shape;97;p2"/>
              <p:cNvSpPr/>
              <p:nvPr/>
            </p:nvSpPr>
            <p:spPr>
              <a:xfrm>
                <a:off x="-210476" y="5570907"/>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 name="Google Shape;98;p2"/>
              <p:cNvSpPr/>
              <p:nvPr/>
            </p:nvSpPr>
            <p:spPr>
              <a:xfrm>
                <a:off x="-490768" y="5562563"/>
                <a:ext cx="131217" cy="131272"/>
              </a:xfrm>
              <a:custGeom>
                <a:avLst/>
                <a:gdLst/>
                <a:ahLst/>
                <a:cxnLst/>
                <a:rect l="l" t="t" r="r" b="b"/>
                <a:pathLst>
                  <a:path w="131217" h="131272" extrusionOk="0">
                    <a:moveTo>
                      <a:pt x="131217" y="65636"/>
                    </a:moveTo>
                    <a:cubicBezTo>
                      <a:pt x="131217" y="101886"/>
                      <a:pt x="101843" y="131272"/>
                      <a:pt x="65609" y="131272"/>
                    </a:cubicBezTo>
                    <a:cubicBezTo>
                      <a:pt x="29374" y="131272"/>
                      <a:pt x="0" y="101886"/>
                      <a:pt x="0" y="65636"/>
                    </a:cubicBezTo>
                    <a:cubicBezTo>
                      <a:pt x="0" y="29386"/>
                      <a:pt x="29374" y="0"/>
                      <a:pt x="65609" y="0"/>
                    </a:cubicBezTo>
                    <a:cubicBezTo>
                      <a:pt x="101843" y="0"/>
                      <a:pt x="131217" y="29386"/>
                      <a:pt x="131217" y="6563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9" name="Google Shape;99;p2"/>
            <p:cNvGrpSpPr/>
            <p:nvPr/>
          </p:nvGrpSpPr>
          <p:grpSpPr>
            <a:xfrm>
              <a:off x="-649942" y="5172954"/>
              <a:ext cx="3748255" cy="572900"/>
              <a:chOff x="-649942" y="5172954"/>
              <a:chExt cx="3748255" cy="572900"/>
            </a:xfrm>
          </p:grpSpPr>
          <p:sp>
            <p:nvSpPr>
              <p:cNvPr id="100" name="Google Shape;100;p2"/>
              <p:cNvSpPr/>
              <p:nvPr/>
            </p:nvSpPr>
            <p:spPr>
              <a:xfrm>
                <a:off x="2714692" y="5269133"/>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 name="Google Shape;101;p2"/>
              <p:cNvSpPr/>
              <p:nvPr/>
            </p:nvSpPr>
            <p:spPr>
              <a:xfrm>
                <a:off x="2434303" y="526111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1" y="75553"/>
                    </a:cubicBezTo>
                    <a:cubicBezTo>
                      <a:pt x="300337" y="95297"/>
                      <a:pt x="329129" y="148793"/>
                      <a:pt x="330802" y="200809"/>
                    </a:cubicBezTo>
                    <a:cubicBezTo>
                      <a:pt x="331675" y="228085"/>
                      <a:pt x="374905" y="236708"/>
                      <a:pt x="380494" y="207540"/>
                    </a:cubicBezTo>
                    <a:cubicBezTo>
                      <a:pt x="393792" y="137975"/>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 name="Google Shape;102;p2"/>
              <p:cNvSpPr/>
              <p:nvPr/>
            </p:nvSpPr>
            <p:spPr>
              <a:xfrm>
                <a:off x="2153914" y="5253100"/>
                <a:ext cx="383622" cy="476721"/>
              </a:xfrm>
              <a:custGeom>
                <a:avLst/>
                <a:gdLst/>
                <a:ahLst/>
                <a:cxnLst/>
                <a:rect l="l" t="t" r="r" b="b"/>
                <a:pathLst>
                  <a:path w="383622"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 name="Google Shape;103;p2"/>
              <p:cNvSpPr/>
              <p:nvPr/>
            </p:nvSpPr>
            <p:spPr>
              <a:xfrm>
                <a:off x="1873526" y="5245083"/>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87"/>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 name="Google Shape;104;p2"/>
              <p:cNvSpPr/>
              <p:nvPr/>
            </p:nvSpPr>
            <p:spPr>
              <a:xfrm>
                <a:off x="1593149" y="5237067"/>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5"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3"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5" name="Google Shape;105;p2"/>
              <p:cNvSpPr/>
              <p:nvPr/>
            </p:nvSpPr>
            <p:spPr>
              <a:xfrm>
                <a:off x="1312760" y="5229050"/>
                <a:ext cx="383621" cy="476721"/>
              </a:xfrm>
              <a:custGeom>
                <a:avLst/>
                <a:gdLst/>
                <a:ahLst/>
                <a:cxnLst/>
                <a:rect l="l" t="t" r="r" b="b"/>
                <a:pathLst>
                  <a:path w="383621" h="476721" extrusionOk="0">
                    <a:moveTo>
                      <a:pt x="305393" y="30631"/>
                    </a:moveTo>
                    <a:cubicBezTo>
                      <a:pt x="249240" y="-7269"/>
                      <a:pt x="174139" y="-9791"/>
                      <a:pt x="114859"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6" name="Google Shape;106;p2"/>
              <p:cNvSpPr/>
              <p:nvPr/>
            </p:nvSpPr>
            <p:spPr>
              <a:xfrm>
                <a:off x="1032372" y="5221046"/>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10"/>
                    </a:cubicBezTo>
                    <a:cubicBezTo>
                      <a:pt x="331675" y="228085"/>
                      <a:pt x="374905" y="236708"/>
                      <a:pt x="380494" y="207540"/>
                    </a:cubicBezTo>
                    <a:cubicBezTo>
                      <a:pt x="393792" y="137975"/>
                      <a:pt x="363922" y="70132"/>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7" name="Google Shape;107;p2"/>
              <p:cNvSpPr/>
              <p:nvPr/>
            </p:nvSpPr>
            <p:spPr>
              <a:xfrm>
                <a:off x="751983" y="5213029"/>
                <a:ext cx="383626" cy="476721"/>
              </a:xfrm>
              <a:custGeom>
                <a:avLst/>
                <a:gdLst/>
                <a:ahLst/>
                <a:cxnLst/>
                <a:rect l="l" t="t" r="r" b="b"/>
                <a:pathLst>
                  <a:path w="383626"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805" y="137975"/>
                      <a:pt x="363934"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8" name="Google Shape;108;p2"/>
              <p:cNvSpPr/>
              <p:nvPr/>
            </p:nvSpPr>
            <p:spPr>
              <a:xfrm>
                <a:off x="471603" y="5205013"/>
                <a:ext cx="383617" cy="476734"/>
              </a:xfrm>
              <a:custGeom>
                <a:avLst/>
                <a:gdLst/>
                <a:ahLst/>
                <a:cxnLst/>
                <a:rect l="l" t="t" r="r" b="b"/>
                <a:pathLst>
                  <a:path w="383617" h="476734" extrusionOk="0">
                    <a:moveTo>
                      <a:pt x="305384" y="30631"/>
                    </a:moveTo>
                    <a:cubicBezTo>
                      <a:pt x="249231" y="-7269"/>
                      <a:pt x="174130" y="-9791"/>
                      <a:pt x="114850" y="21911"/>
                    </a:cubicBezTo>
                    <a:cubicBezTo>
                      <a:pt x="-6512" y="86832"/>
                      <a:pt x="-32721" y="258890"/>
                      <a:pt x="41131" y="368841"/>
                    </a:cubicBezTo>
                    <a:cubicBezTo>
                      <a:pt x="82276" y="430099"/>
                      <a:pt x="150746" y="471298"/>
                      <a:pt x="224598" y="476670"/>
                    </a:cubicBezTo>
                    <a:cubicBezTo>
                      <a:pt x="241291" y="477883"/>
                      <a:pt x="255547" y="461571"/>
                      <a:pt x="255547" y="445708"/>
                    </a:cubicBezTo>
                    <a:cubicBezTo>
                      <a:pt x="255547" y="427674"/>
                      <a:pt x="241315" y="416298"/>
                      <a:pt x="224598" y="414745"/>
                    </a:cubicBezTo>
                    <a:cubicBezTo>
                      <a:pt x="124548" y="405443"/>
                      <a:pt x="48902" y="312022"/>
                      <a:pt x="63182" y="211482"/>
                    </a:cubicBezTo>
                    <a:cubicBezTo>
                      <a:pt x="75705" y="123312"/>
                      <a:pt x="156346" y="38393"/>
                      <a:pt x="250383" y="75565"/>
                    </a:cubicBezTo>
                    <a:cubicBezTo>
                      <a:pt x="300329" y="95309"/>
                      <a:pt x="329121" y="148805"/>
                      <a:pt x="330794" y="200822"/>
                    </a:cubicBezTo>
                    <a:cubicBezTo>
                      <a:pt x="331667" y="228097"/>
                      <a:pt x="374897" y="236720"/>
                      <a:pt x="380485" y="207553"/>
                    </a:cubicBezTo>
                    <a:cubicBezTo>
                      <a:pt x="393796" y="137987"/>
                      <a:pt x="363925" y="70144"/>
                      <a:pt x="305384"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9" name="Google Shape;109;p2"/>
              <p:cNvSpPr/>
              <p:nvPr/>
            </p:nvSpPr>
            <p:spPr>
              <a:xfrm>
                <a:off x="191218" y="5196998"/>
                <a:ext cx="383621" cy="476732"/>
              </a:xfrm>
              <a:custGeom>
                <a:avLst/>
                <a:gdLst/>
                <a:ahLst/>
                <a:cxnLst/>
                <a:rect l="l" t="t" r="r" b="b"/>
                <a:pathLst>
                  <a:path w="383621" h="476732" extrusionOk="0">
                    <a:moveTo>
                      <a:pt x="305393" y="30629"/>
                    </a:moveTo>
                    <a:cubicBezTo>
                      <a:pt x="249240" y="-7271"/>
                      <a:pt x="174139" y="-9793"/>
                      <a:pt x="114858" y="21921"/>
                    </a:cubicBezTo>
                    <a:cubicBezTo>
                      <a:pt x="-6515" y="86842"/>
                      <a:pt x="-32725" y="258900"/>
                      <a:pt x="41140" y="368839"/>
                    </a:cubicBezTo>
                    <a:cubicBezTo>
                      <a:pt x="82284" y="430097"/>
                      <a:pt x="150754" y="471296"/>
                      <a:pt x="224606" y="476668"/>
                    </a:cubicBezTo>
                    <a:cubicBezTo>
                      <a:pt x="241299" y="477881"/>
                      <a:pt x="255556" y="461569"/>
                      <a:pt x="255556" y="445706"/>
                    </a:cubicBezTo>
                    <a:cubicBezTo>
                      <a:pt x="255556" y="427672"/>
                      <a:pt x="241324" y="416296"/>
                      <a:pt x="224606" y="414743"/>
                    </a:cubicBezTo>
                    <a:cubicBezTo>
                      <a:pt x="124557" y="405441"/>
                      <a:pt x="48910" y="312020"/>
                      <a:pt x="63191" y="211480"/>
                    </a:cubicBezTo>
                    <a:cubicBezTo>
                      <a:pt x="75714" y="123310"/>
                      <a:pt x="156355" y="38391"/>
                      <a:pt x="250392" y="75563"/>
                    </a:cubicBezTo>
                    <a:cubicBezTo>
                      <a:pt x="300338" y="95307"/>
                      <a:pt x="329129" y="148803"/>
                      <a:pt x="330802" y="200820"/>
                    </a:cubicBezTo>
                    <a:cubicBezTo>
                      <a:pt x="331675" y="228095"/>
                      <a:pt x="374905" y="236718"/>
                      <a:pt x="380494" y="207551"/>
                    </a:cubicBezTo>
                    <a:cubicBezTo>
                      <a:pt x="393792" y="137985"/>
                      <a:pt x="363922" y="70142"/>
                      <a:pt x="305393" y="30629"/>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0" name="Google Shape;110;p2"/>
              <p:cNvSpPr/>
              <p:nvPr/>
            </p:nvSpPr>
            <p:spPr>
              <a:xfrm>
                <a:off x="-89170" y="5188979"/>
                <a:ext cx="383621" cy="476721"/>
              </a:xfrm>
              <a:custGeom>
                <a:avLst/>
                <a:gdLst/>
                <a:ahLst/>
                <a:cxnLst/>
                <a:rect l="l" t="t" r="r" b="b"/>
                <a:pathLst>
                  <a:path w="383621" h="476721" extrusionOk="0">
                    <a:moveTo>
                      <a:pt x="305393" y="30631"/>
                    </a:moveTo>
                    <a:cubicBezTo>
                      <a:pt x="249240" y="-7269"/>
                      <a:pt x="174139" y="-9791"/>
                      <a:pt x="114858" y="21911"/>
                    </a:cubicBezTo>
                    <a:cubicBezTo>
                      <a:pt x="-6515" y="86832"/>
                      <a:pt x="-32725" y="258890"/>
                      <a:pt x="41140" y="368829"/>
                    </a:cubicBezTo>
                    <a:cubicBezTo>
                      <a:pt x="82284" y="430087"/>
                      <a:pt x="150754" y="471286"/>
                      <a:pt x="224606" y="476658"/>
                    </a:cubicBezTo>
                    <a:cubicBezTo>
                      <a:pt x="241299" y="477871"/>
                      <a:pt x="255556" y="461559"/>
                      <a:pt x="255556" y="445696"/>
                    </a:cubicBezTo>
                    <a:cubicBezTo>
                      <a:pt x="255556" y="427662"/>
                      <a:pt x="241324" y="416286"/>
                      <a:pt x="224606" y="414733"/>
                    </a:cubicBezTo>
                    <a:cubicBezTo>
                      <a:pt x="124557" y="405431"/>
                      <a:pt x="48910" y="312010"/>
                      <a:pt x="63191" y="211470"/>
                    </a:cubicBezTo>
                    <a:cubicBezTo>
                      <a:pt x="75714" y="123300"/>
                      <a:pt x="156355" y="38381"/>
                      <a:pt x="250392" y="75553"/>
                    </a:cubicBezTo>
                    <a:cubicBezTo>
                      <a:pt x="300338" y="95297"/>
                      <a:pt x="329129" y="148793"/>
                      <a:pt x="330802" y="200809"/>
                    </a:cubicBezTo>
                    <a:cubicBezTo>
                      <a:pt x="331675" y="228085"/>
                      <a:pt x="374905" y="236708"/>
                      <a:pt x="380494" y="207540"/>
                    </a:cubicBezTo>
                    <a:cubicBezTo>
                      <a:pt x="393792" y="137987"/>
                      <a:pt x="363922" y="70144"/>
                      <a:pt x="305393" y="30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1" name="Google Shape;111;p2"/>
              <p:cNvSpPr/>
              <p:nvPr/>
            </p:nvSpPr>
            <p:spPr>
              <a:xfrm>
                <a:off x="-369547" y="5180970"/>
                <a:ext cx="383621" cy="476727"/>
              </a:xfrm>
              <a:custGeom>
                <a:avLst/>
                <a:gdLst/>
                <a:ahLst/>
                <a:cxnLst/>
                <a:rect l="l" t="t" r="r" b="b"/>
                <a:pathLst>
                  <a:path w="383621" h="476727" extrusionOk="0">
                    <a:moveTo>
                      <a:pt x="305381" y="30624"/>
                    </a:moveTo>
                    <a:cubicBezTo>
                      <a:pt x="249228" y="-7275"/>
                      <a:pt x="174139" y="-9786"/>
                      <a:pt x="114858" y="21916"/>
                    </a:cubicBezTo>
                    <a:cubicBezTo>
                      <a:pt x="-6515" y="86837"/>
                      <a:pt x="-32725" y="258895"/>
                      <a:pt x="41140" y="368835"/>
                    </a:cubicBezTo>
                    <a:cubicBezTo>
                      <a:pt x="82284" y="430092"/>
                      <a:pt x="150754" y="471291"/>
                      <a:pt x="224606" y="476664"/>
                    </a:cubicBezTo>
                    <a:cubicBezTo>
                      <a:pt x="241299" y="477876"/>
                      <a:pt x="255556" y="461564"/>
                      <a:pt x="255556" y="445701"/>
                    </a:cubicBezTo>
                    <a:cubicBezTo>
                      <a:pt x="255556" y="427667"/>
                      <a:pt x="241324" y="416291"/>
                      <a:pt x="224606" y="414739"/>
                    </a:cubicBezTo>
                    <a:cubicBezTo>
                      <a:pt x="124557" y="405436"/>
                      <a:pt x="48910" y="312015"/>
                      <a:pt x="63191" y="211475"/>
                    </a:cubicBezTo>
                    <a:cubicBezTo>
                      <a:pt x="75714" y="123306"/>
                      <a:pt x="156355" y="38386"/>
                      <a:pt x="250392" y="75558"/>
                    </a:cubicBezTo>
                    <a:cubicBezTo>
                      <a:pt x="300338" y="95302"/>
                      <a:pt x="329129" y="148798"/>
                      <a:pt x="330802" y="200815"/>
                    </a:cubicBezTo>
                    <a:cubicBezTo>
                      <a:pt x="331675" y="228090"/>
                      <a:pt x="374905" y="236713"/>
                      <a:pt x="380494" y="207546"/>
                    </a:cubicBezTo>
                    <a:cubicBezTo>
                      <a:pt x="393792" y="137980"/>
                      <a:pt x="363922" y="70137"/>
                      <a:pt x="305381" y="3062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2" name="Google Shape;112;p2"/>
              <p:cNvSpPr/>
              <p:nvPr/>
            </p:nvSpPr>
            <p:spPr>
              <a:xfrm>
                <a:off x="-649942" y="5172954"/>
                <a:ext cx="383620" cy="476726"/>
              </a:xfrm>
              <a:custGeom>
                <a:avLst/>
                <a:gdLst/>
                <a:ahLst/>
                <a:cxnLst/>
                <a:rect l="l" t="t" r="r" b="b"/>
                <a:pathLst>
                  <a:path w="383620" h="476726" extrusionOk="0">
                    <a:moveTo>
                      <a:pt x="305387" y="30635"/>
                    </a:moveTo>
                    <a:cubicBezTo>
                      <a:pt x="249234" y="-7277"/>
                      <a:pt x="174145" y="-9787"/>
                      <a:pt x="114865" y="21915"/>
                    </a:cubicBezTo>
                    <a:cubicBezTo>
                      <a:pt x="-6521" y="86836"/>
                      <a:pt x="-32719" y="258894"/>
                      <a:pt x="41134" y="368833"/>
                    </a:cubicBezTo>
                    <a:cubicBezTo>
                      <a:pt x="82278" y="430091"/>
                      <a:pt x="150748" y="471290"/>
                      <a:pt x="224600" y="476662"/>
                    </a:cubicBezTo>
                    <a:cubicBezTo>
                      <a:pt x="241293" y="477875"/>
                      <a:pt x="255550" y="461563"/>
                      <a:pt x="255550" y="445700"/>
                    </a:cubicBezTo>
                    <a:cubicBezTo>
                      <a:pt x="255550" y="427666"/>
                      <a:pt x="241318" y="416290"/>
                      <a:pt x="224600" y="414737"/>
                    </a:cubicBezTo>
                    <a:cubicBezTo>
                      <a:pt x="124551" y="405435"/>
                      <a:pt x="48904" y="312014"/>
                      <a:pt x="63185" y="211474"/>
                    </a:cubicBezTo>
                    <a:cubicBezTo>
                      <a:pt x="75708" y="123304"/>
                      <a:pt x="156349" y="38385"/>
                      <a:pt x="250386" y="75557"/>
                    </a:cubicBezTo>
                    <a:cubicBezTo>
                      <a:pt x="300332" y="95301"/>
                      <a:pt x="329123" y="148797"/>
                      <a:pt x="330796" y="200814"/>
                    </a:cubicBezTo>
                    <a:cubicBezTo>
                      <a:pt x="331669" y="228089"/>
                      <a:pt x="374899" y="236712"/>
                      <a:pt x="380488" y="207545"/>
                    </a:cubicBezTo>
                    <a:cubicBezTo>
                      <a:pt x="393799" y="137979"/>
                      <a:pt x="363928" y="70136"/>
                      <a:pt x="305387" y="3063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13" name="Google Shape;113;p2"/>
          <p:cNvGrpSpPr/>
          <p:nvPr/>
        </p:nvGrpSpPr>
        <p:grpSpPr>
          <a:xfrm rot="975612">
            <a:off x="1222426" y="4597947"/>
            <a:ext cx="2299442" cy="841629"/>
            <a:chOff x="2443455" y="9195749"/>
            <a:chExt cx="4598884" cy="1683352"/>
          </a:xfrm>
        </p:grpSpPr>
        <p:sp>
          <p:nvSpPr>
            <p:cNvPr id="114" name="Google Shape;114;p2"/>
            <p:cNvSpPr/>
            <p:nvPr/>
          </p:nvSpPr>
          <p:spPr>
            <a:xfrm>
              <a:off x="5002427" y="9286785"/>
              <a:ext cx="1854977" cy="1508969"/>
            </a:xfrm>
            <a:custGeom>
              <a:avLst/>
              <a:gdLst/>
              <a:ahLst/>
              <a:cxnLst/>
              <a:rect l="l" t="t" r="r" b="b"/>
              <a:pathLst>
                <a:path w="1854977" h="1508969" extrusionOk="0">
                  <a:moveTo>
                    <a:pt x="1838426" y="361620"/>
                  </a:moveTo>
                  <a:cubicBezTo>
                    <a:pt x="1854706" y="446343"/>
                    <a:pt x="1856656" y="534491"/>
                    <a:pt x="1853988" y="619793"/>
                  </a:cubicBezTo>
                  <a:cubicBezTo>
                    <a:pt x="1849123" y="775334"/>
                    <a:pt x="1829440" y="933126"/>
                    <a:pt x="1766058" y="1075295"/>
                  </a:cubicBezTo>
                  <a:cubicBezTo>
                    <a:pt x="1619151" y="1404828"/>
                    <a:pt x="1245225" y="1506046"/>
                    <a:pt x="912597" y="1508819"/>
                  </a:cubicBezTo>
                  <a:cubicBezTo>
                    <a:pt x="734942" y="1510298"/>
                    <a:pt x="532940" y="1502142"/>
                    <a:pt x="369910" y="1424556"/>
                  </a:cubicBezTo>
                  <a:cubicBezTo>
                    <a:pt x="134428" y="1312482"/>
                    <a:pt x="85009" y="1064843"/>
                    <a:pt x="38394" y="832028"/>
                  </a:cubicBezTo>
                  <a:cubicBezTo>
                    <a:pt x="20983" y="745091"/>
                    <a:pt x="11519" y="656750"/>
                    <a:pt x="7067" y="568261"/>
                  </a:cubicBezTo>
                  <a:cubicBezTo>
                    <a:pt x="6561" y="566415"/>
                    <a:pt x="6064" y="564725"/>
                    <a:pt x="5761" y="563504"/>
                  </a:cubicBezTo>
                  <a:cubicBezTo>
                    <a:pt x="-5221" y="524288"/>
                    <a:pt x="1190" y="482014"/>
                    <a:pt x="10902" y="443147"/>
                  </a:cubicBezTo>
                  <a:cubicBezTo>
                    <a:pt x="44419" y="331331"/>
                    <a:pt x="109659" y="241318"/>
                    <a:pt x="206852" y="176230"/>
                  </a:cubicBezTo>
                  <a:cubicBezTo>
                    <a:pt x="342427" y="85437"/>
                    <a:pt x="514195" y="45642"/>
                    <a:pt x="674025" y="23086"/>
                  </a:cubicBezTo>
                  <a:cubicBezTo>
                    <a:pt x="848001" y="-1472"/>
                    <a:pt x="1024303" y="-1481"/>
                    <a:pt x="1199622" y="1118"/>
                  </a:cubicBezTo>
                  <a:cubicBezTo>
                    <a:pt x="1295040" y="2532"/>
                    <a:pt x="1390927" y="4681"/>
                    <a:pt x="1484854" y="21553"/>
                  </a:cubicBezTo>
                  <a:cubicBezTo>
                    <a:pt x="1603257" y="42814"/>
                    <a:pt x="1727298" y="87072"/>
                    <a:pt x="1784913" y="200596"/>
                  </a:cubicBezTo>
                  <a:cubicBezTo>
                    <a:pt x="1810796" y="251586"/>
                    <a:pt x="1827710" y="305863"/>
                    <a:pt x="1838426" y="36162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5" name="Google Shape;115;p2"/>
            <p:cNvSpPr/>
            <p:nvPr/>
          </p:nvSpPr>
          <p:spPr>
            <a:xfrm>
              <a:off x="2640419" y="9336875"/>
              <a:ext cx="1853185" cy="1505712"/>
            </a:xfrm>
            <a:custGeom>
              <a:avLst/>
              <a:gdLst/>
              <a:ahLst/>
              <a:cxnLst/>
              <a:rect l="l" t="t" r="r" b="b"/>
              <a:pathLst>
                <a:path w="1853185" h="1505712" extrusionOk="0">
                  <a:moveTo>
                    <a:pt x="9737" y="395849"/>
                  </a:moveTo>
                  <a:cubicBezTo>
                    <a:pt x="-3112" y="481160"/>
                    <a:pt x="-1502" y="569308"/>
                    <a:pt x="4605" y="654435"/>
                  </a:cubicBezTo>
                  <a:cubicBezTo>
                    <a:pt x="15743" y="809655"/>
                    <a:pt x="41782" y="966519"/>
                    <a:pt x="110839" y="1106025"/>
                  </a:cubicBezTo>
                  <a:cubicBezTo>
                    <a:pt x="270917" y="1429377"/>
                    <a:pt x="648633" y="1515478"/>
                    <a:pt x="981105" y="1504861"/>
                  </a:cubicBezTo>
                  <a:cubicBezTo>
                    <a:pt x="1158668" y="1499194"/>
                    <a:pt x="1360182" y="1482920"/>
                    <a:pt x="1519947" y="1398831"/>
                  </a:cubicBezTo>
                  <a:cubicBezTo>
                    <a:pt x="1750710" y="1277381"/>
                    <a:pt x="1790104" y="1027951"/>
                    <a:pt x="1827290" y="793445"/>
                  </a:cubicBezTo>
                  <a:cubicBezTo>
                    <a:pt x="1841179" y="705875"/>
                    <a:pt x="1847075" y="617231"/>
                    <a:pt x="1847958" y="528632"/>
                  </a:cubicBezTo>
                  <a:cubicBezTo>
                    <a:pt x="1848390" y="526768"/>
                    <a:pt x="1848813" y="525059"/>
                    <a:pt x="1849071" y="523829"/>
                  </a:cubicBezTo>
                  <a:cubicBezTo>
                    <a:pt x="1858462" y="484199"/>
                    <a:pt x="1850349" y="442219"/>
                    <a:pt x="1839073" y="403784"/>
                  </a:cubicBezTo>
                  <a:cubicBezTo>
                    <a:pt x="1801077" y="293410"/>
                    <a:pt x="1732250" y="206097"/>
                    <a:pt x="1632518" y="144968"/>
                  </a:cubicBezTo>
                  <a:cubicBezTo>
                    <a:pt x="1493393" y="59703"/>
                    <a:pt x="1320153" y="26852"/>
                    <a:pt x="1159541" y="10734"/>
                  </a:cubicBezTo>
                  <a:cubicBezTo>
                    <a:pt x="984719" y="-6808"/>
                    <a:pt x="808554" y="273"/>
                    <a:pt x="633484" y="9925"/>
                  </a:cubicBezTo>
                  <a:cubicBezTo>
                    <a:pt x="538195" y="15179"/>
                    <a:pt x="442483" y="21185"/>
                    <a:pt x="349310" y="41812"/>
                  </a:cubicBezTo>
                  <a:cubicBezTo>
                    <a:pt x="231863" y="67812"/>
                    <a:pt x="109699" y="117030"/>
                    <a:pt x="56720" y="232777"/>
                  </a:cubicBezTo>
                  <a:cubicBezTo>
                    <a:pt x="32907" y="284795"/>
                    <a:pt x="18190" y="339707"/>
                    <a:pt x="9737" y="39584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6" name="Google Shape;116;p2"/>
            <p:cNvSpPr/>
            <p:nvPr/>
          </p:nvSpPr>
          <p:spPr>
            <a:xfrm>
              <a:off x="5653746" y="9297079"/>
              <a:ext cx="616307" cy="1305716"/>
            </a:xfrm>
            <a:custGeom>
              <a:avLst/>
              <a:gdLst/>
              <a:ahLst/>
              <a:cxnLst/>
              <a:rect l="l" t="t" r="r" b="b"/>
              <a:pathLst>
                <a:path w="616307" h="1305716" extrusionOk="0">
                  <a:moveTo>
                    <a:pt x="541304" y="9459"/>
                  </a:moveTo>
                  <a:cubicBezTo>
                    <a:pt x="555993" y="-12546"/>
                    <a:pt x="591552" y="7585"/>
                    <a:pt x="579171" y="31684"/>
                  </a:cubicBezTo>
                  <a:cubicBezTo>
                    <a:pt x="566230" y="54589"/>
                    <a:pt x="553905" y="77706"/>
                    <a:pt x="542987" y="101639"/>
                  </a:cubicBezTo>
                  <a:cubicBezTo>
                    <a:pt x="511816" y="179263"/>
                    <a:pt x="486807" y="260184"/>
                    <a:pt x="471889" y="342528"/>
                  </a:cubicBezTo>
                  <a:cubicBezTo>
                    <a:pt x="448802" y="521130"/>
                    <a:pt x="558642" y="426994"/>
                    <a:pt x="608990" y="524023"/>
                  </a:cubicBezTo>
                  <a:cubicBezTo>
                    <a:pt x="634809" y="610197"/>
                    <a:pt x="586428" y="701285"/>
                    <a:pt x="554990" y="780148"/>
                  </a:cubicBezTo>
                  <a:cubicBezTo>
                    <a:pt x="501248" y="877582"/>
                    <a:pt x="336157" y="1356531"/>
                    <a:pt x="204942" y="1301298"/>
                  </a:cubicBezTo>
                  <a:cubicBezTo>
                    <a:pt x="156469" y="1278145"/>
                    <a:pt x="157582" y="1214655"/>
                    <a:pt x="155522" y="1168313"/>
                  </a:cubicBezTo>
                  <a:cubicBezTo>
                    <a:pt x="162696" y="1063229"/>
                    <a:pt x="202569" y="962636"/>
                    <a:pt x="239314" y="864780"/>
                  </a:cubicBezTo>
                  <a:cubicBezTo>
                    <a:pt x="257599" y="814478"/>
                    <a:pt x="282267" y="766097"/>
                    <a:pt x="294749" y="713904"/>
                  </a:cubicBezTo>
                  <a:cubicBezTo>
                    <a:pt x="298042" y="678490"/>
                    <a:pt x="237750" y="699044"/>
                    <a:pt x="217515" y="700872"/>
                  </a:cubicBezTo>
                  <a:cubicBezTo>
                    <a:pt x="175987" y="705813"/>
                    <a:pt x="134459" y="714905"/>
                    <a:pt x="92490" y="713757"/>
                  </a:cubicBezTo>
                  <a:cubicBezTo>
                    <a:pt x="25594" y="716530"/>
                    <a:pt x="-10415" y="666018"/>
                    <a:pt x="2655" y="602547"/>
                  </a:cubicBezTo>
                  <a:cubicBezTo>
                    <a:pt x="44827" y="470636"/>
                    <a:pt x="105505" y="344567"/>
                    <a:pt x="154345" y="215219"/>
                  </a:cubicBezTo>
                  <a:cubicBezTo>
                    <a:pt x="176456" y="155348"/>
                    <a:pt x="202799" y="97020"/>
                    <a:pt x="226014" y="37654"/>
                  </a:cubicBezTo>
                  <a:cubicBezTo>
                    <a:pt x="236122" y="9789"/>
                    <a:pt x="271708" y="14877"/>
                    <a:pt x="280299" y="36432"/>
                  </a:cubicBezTo>
                  <a:cubicBezTo>
                    <a:pt x="284695" y="36038"/>
                    <a:pt x="288991" y="35496"/>
                    <a:pt x="293001" y="34642"/>
                  </a:cubicBezTo>
                  <a:cubicBezTo>
                    <a:pt x="370741" y="22904"/>
                    <a:pt x="449575" y="30307"/>
                    <a:pt x="527719" y="25907"/>
                  </a:cubicBezTo>
                  <a:cubicBezTo>
                    <a:pt x="527719" y="25944"/>
                    <a:pt x="527691" y="25990"/>
                    <a:pt x="527691" y="26027"/>
                  </a:cubicBezTo>
                  <a:lnTo>
                    <a:pt x="527655" y="26027"/>
                  </a:lnTo>
                  <a:cubicBezTo>
                    <a:pt x="527655" y="26064"/>
                    <a:pt x="527618" y="26064"/>
                    <a:pt x="527627" y="26110"/>
                  </a:cubicBezTo>
                  <a:cubicBezTo>
                    <a:pt x="528492" y="26027"/>
                    <a:pt x="529356" y="25990"/>
                    <a:pt x="530193" y="26027"/>
                  </a:cubicBezTo>
                  <a:cubicBezTo>
                    <a:pt x="533863" y="20489"/>
                    <a:pt x="537561" y="14942"/>
                    <a:pt x="541304" y="9459"/>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7" name="Google Shape;117;p2"/>
            <p:cNvSpPr/>
            <p:nvPr/>
          </p:nvSpPr>
          <p:spPr>
            <a:xfrm>
              <a:off x="3444135" y="9356380"/>
              <a:ext cx="618164" cy="1291382"/>
            </a:xfrm>
            <a:custGeom>
              <a:avLst/>
              <a:gdLst/>
              <a:ahLst/>
              <a:cxnLst/>
              <a:rect l="l" t="t" r="r" b="b"/>
              <a:pathLst>
                <a:path w="618164" h="1291382" extrusionOk="0">
                  <a:moveTo>
                    <a:pt x="565902" y="8780"/>
                  </a:moveTo>
                  <a:cubicBezTo>
                    <a:pt x="581474" y="-12619"/>
                    <a:pt x="616186" y="8927"/>
                    <a:pt x="602840" y="32511"/>
                  </a:cubicBezTo>
                  <a:cubicBezTo>
                    <a:pt x="588979" y="54875"/>
                    <a:pt x="575744" y="77477"/>
                    <a:pt x="563860" y="100951"/>
                  </a:cubicBezTo>
                  <a:cubicBezTo>
                    <a:pt x="529580" y="177261"/>
                    <a:pt x="501334" y="257108"/>
                    <a:pt x="483104" y="338791"/>
                  </a:cubicBezTo>
                  <a:cubicBezTo>
                    <a:pt x="452834" y="516319"/>
                    <a:pt x="566380" y="426682"/>
                    <a:pt x="612774" y="525659"/>
                  </a:cubicBezTo>
                  <a:cubicBezTo>
                    <a:pt x="635097" y="612806"/>
                    <a:pt x="583074" y="701873"/>
                    <a:pt x="548481" y="779405"/>
                  </a:cubicBezTo>
                  <a:cubicBezTo>
                    <a:pt x="490848" y="874598"/>
                    <a:pt x="306580" y="1346512"/>
                    <a:pt x="177692" y="1286053"/>
                  </a:cubicBezTo>
                  <a:cubicBezTo>
                    <a:pt x="130194" y="1260962"/>
                    <a:pt x="133864" y="1197574"/>
                    <a:pt x="133681" y="1151194"/>
                  </a:cubicBezTo>
                  <a:cubicBezTo>
                    <a:pt x="145086" y="1046487"/>
                    <a:pt x="188987" y="947575"/>
                    <a:pt x="229650" y="851270"/>
                  </a:cubicBezTo>
                  <a:cubicBezTo>
                    <a:pt x="249949" y="801750"/>
                    <a:pt x="276559" y="754388"/>
                    <a:pt x="291128" y="702746"/>
                  </a:cubicBezTo>
                  <a:cubicBezTo>
                    <a:pt x="295846" y="667497"/>
                    <a:pt x="234782" y="685599"/>
                    <a:pt x="214483" y="686619"/>
                  </a:cubicBezTo>
                  <a:cubicBezTo>
                    <a:pt x="172789" y="689879"/>
                    <a:pt x="130930" y="697300"/>
                    <a:pt x="89034" y="694462"/>
                  </a:cubicBezTo>
                  <a:cubicBezTo>
                    <a:pt x="22084" y="694544"/>
                    <a:pt x="-11865" y="642618"/>
                    <a:pt x="3762" y="579725"/>
                  </a:cubicBezTo>
                  <a:cubicBezTo>
                    <a:pt x="51222" y="449615"/>
                    <a:pt x="116941" y="326089"/>
                    <a:pt x="170950" y="198816"/>
                  </a:cubicBezTo>
                  <a:cubicBezTo>
                    <a:pt x="195462" y="139882"/>
                    <a:pt x="224131" y="82666"/>
                    <a:pt x="249720" y="24283"/>
                  </a:cubicBezTo>
                  <a:cubicBezTo>
                    <a:pt x="260941" y="-3150"/>
                    <a:pt x="296297" y="3361"/>
                    <a:pt x="304005" y="25247"/>
                  </a:cubicBezTo>
                  <a:cubicBezTo>
                    <a:pt x="308410" y="25026"/>
                    <a:pt x="312733" y="24659"/>
                    <a:pt x="316771" y="23961"/>
                  </a:cubicBezTo>
                  <a:cubicBezTo>
                    <a:pt x="394925" y="15365"/>
                    <a:pt x="473400" y="25926"/>
                    <a:pt x="551655" y="24677"/>
                  </a:cubicBezTo>
                  <a:cubicBezTo>
                    <a:pt x="551655" y="24714"/>
                    <a:pt x="551618" y="24751"/>
                    <a:pt x="551627" y="24788"/>
                  </a:cubicBezTo>
                  <a:lnTo>
                    <a:pt x="551590" y="24788"/>
                  </a:lnTo>
                  <a:cubicBezTo>
                    <a:pt x="551590" y="24824"/>
                    <a:pt x="551554" y="24824"/>
                    <a:pt x="551554" y="24861"/>
                  </a:cubicBezTo>
                  <a:cubicBezTo>
                    <a:pt x="552418" y="24815"/>
                    <a:pt x="553283" y="24815"/>
                    <a:pt x="554120" y="24879"/>
                  </a:cubicBezTo>
                  <a:cubicBezTo>
                    <a:pt x="558029" y="19507"/>
                    <a:pt x="561947" y="14107"/>
                    <a:pt x="565902" y="8780"/>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8" name="Google Shape;118;p2"/>
            <p:cNvSpPr/>
            <p:nvPr/>
          </p:nvSpPr>
          <p:spPr>
            <a:xfrm>
              <a:off x="5470491" y="10251050"/>
              <a:ext cx="266697" cy="530709"/>
            </a:xfrm>
            <a:custGeom>
              <a:avLst/>
              <a:gdLst/>
              <a:ahLst/>
              <a:cxnLst/>
              <a:rect l="l" t="t" r="r" b="b"/>
              <a:pathLst>
                <a:path w="266697" h="530709" extrusionOk="0">
                  <a:moveTo>
                    <a:pt x="104510" y="530099"/>
                  </a:moveTo>
                  <a:cubicBezTo>
                    <a:pt x="80863" y="525837"/>
                    <a:pt x="78241" y="499837"/>
                    <a:pt x="84753" y="480790"/>
                  </a:cubicBezTo>
                  <a:cubicBezTo>
                    <a:pt x="78223" y="484059"/>
                    <a:pt x="70626" y="484849"/>
                    <a:pt x="63148" y="482296"/>
                  </a:cubicBezTo>
                  <a:cubicBezTo>
                    <a:pt x="59147" y="480937"/>
                    <a:pt x="55716" y="478815"/>
                    <a:pt x="52920" y="476161"/>
                  </a:cubicBezTo>
                  <a:cubicBezTo>
                    <a:pt x="40723" y="495750"/>
                    <a:pt x="8476" y="491572"/>
                    <a:pt x="1688" y="469493"/>
                  </a:cubicBezTo>
                  <a:cubicBezTo>
                    <a:pt x="-2423" y="458408"/>
                    <a:pt x="1900" y="447277"/>
                    <a:pt x="4852" y="436476"/>
                  </a:cubicBezTo>
                  <a:cubicBezTo>
                    <a:pt x="37137" y="342983"/>
                    <a:pt x="67360" y="248571"/>
                    <a:pt x="101502" y="155701"/>
                  </a:cubicBezTo>
                  <a:cubicBezTo>
                    <a:pt x="122795" y="105033"/>
                    <a:pt x="142101" y="49129"/>
                    <a:pt x="184899" y="12228"/>
                  </a:cubicBezTo>
                  <a:cubicBezTo>
                    <a:pt x="207350" y="-7555"/>
                    <a:pt x="248299" y="-3523"/>
                    <a:pt x="260541" y="25701"/>
                  </a:cubicBezTo>
                  <a:cubicBezTo>
                    <a:pt x="270282" y="48468"/>
                    <a:pt x="265784" y="74753"/>
                    <a:pt x="264836" y="98788"/>
                  </a:cubicBezTo>
                  <a:cubicBezTo>
                    <a:pt x="260376" y="180067"/>
                    <a:pt x="237556" y="258535"/>
                    <a:pt x="212124" y="335406"/>
                  </a:cubicBezTo>
                  <a:cubicBezTo>
                    <a:pt x="199919" y="372904"/>
                    <a:pt x="187327" y="410219"/>
                    <a:pt x="173217" y="446992"/>
                  </a:cubicBezTo>
                  <a:cubicBezTo>
                    <a:pt x="163174" y="464488"/>
                    <a:pt x="162208" y="493179"/>
                    <a:pt x="140418" y="499957"/>
                  </a:cubicBezTo>
                  <a:cubicBezTo>
                    <a:pt x="138045" y="517847"/>
                    <a:pt x="123835" y="534094"/>
                    <a:pt x="104510" y="530099"/>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19" name="Google Shape;119;p2"/>
            <p:cNvSpPr/>
            <p:nvPr/>
          </p:nvSpPr>
          <p:spPr>
            <a:xfrm>
              <a:off x="3186944" y="10337931"/>
              <a:ext cx="282701" cy="525989"/>
            </a:xfrm>
            <a:custGeom>
              <a:avLst/>
              <a:gdLst/>
              <a:ahLst/>
              <a:cxnLst/>
              <a:rect l="l" t="t" r="r" b="b"/>
              <a:pathLst>
                <a:path w="282701" h="525989" extrusionOk="0">
                  <a:moveTo>
                    <a:pt x="101620" y="525121"/>
                  </a:moveTo>
                  <a:cubicBezTo>
                    <a:pt x="78166" y="519914"/>
                    <a:pt x="76593" y="493831"/>
                    <a:pt x="83868" y="475059"/>
                  </a:cubicBezTo>
                  <a:cubicBezTo>
                    <a:pt x="77209" y="478062"/>
                    <a:pt x="69593" y="478549"/>
                    <a:pt x="62217" y="475693"/>
                  </a:cubicBezTo>
                  <a:cubicBezTo>
                    <a:pt x="58271" y="474168"/>
                    <a:pt x="54932" y="471918"/>
                    <a:pt x="52246" y="469154"/>
                  </a:cubicBezTo>
                  <a:cubicBezTo>
                    <a:pt x="39268" y="488229"/>
                    <a:pt x="7214" y="482755"/>
                    <a:pt x="1318" y="460438"/>
                  </a:cubicBezTo>
                  <a:cubicBezTo>
                    <a:pt x="-2343" y="449197"/>
                    <a:pt x="2431" y="438249"/>
                    <a:pt x="5807" y="427568"/>
                  </a:cubicBezTo>
                  <a:cubicBezTo>
                    <a:pt x="41834" y="335452"/>
                    <a:pt x="75848" y="242326"/>
                    <a:pt x="113715" y="150907"/>
                  </a:cubicBezTo>
                  <a:cubicBezTo>
                    <a:pt x="137031" y="101139"/>
                    <a:pt x="158582" y="46053"/>
                    <a:pt x="202832" y="10906"/>
                  </a:cubicBezTo>
                  <a:cubicBezTo>
                    <a:pt x="226066" y="-7958"/>
                    <a:pt x="266821" y="-2283"/>
                    <a:pt x="277868" y="27409"/>
                  </a:cubicBezTo>
                  <a:cubicBezTo>
                    <a:pt x="286679" y="50553"/>
                    <a:pt x="281124" y="76636"/>
                    <a:pt x="279210" y="100606"/>
                  </a:cubicBezTo>
                  <a:cubicBezTo>
                    <a:pt x="271475" y="181637"/>
                    <a:pt x="245510" y="259123"/>
                    <a:pt x="216997" y="334910"/>
                  </a:cubicBezTo>
                  <a:cubicBezTo>
                    <a:pt x="203292" y="371885"/>
                    <a:pt x="189201" y="408667"/>
                    <a:pt x="173620" y="444843"/>
                  </a:cubicBezTo>
                  <a:cubicBezTo>
                    <a:pt x="162877" y="461916"/>
                    <a:pt x="160761" y="490543"/>
                    <a:pt x="138705" y="496449"/>
                  </a:cubicBezTo>
                  <a:cubicBezTo>
                    <a:pt x="135624" y="514229"/>
                    <a:pt x="120770" y="529897"/>
                    <a:pt x="101620" y="525121"/>
                  </a:cubicBezTo>
                  <a:close/>
                </a:path>
              </a:pathLst>
            </a:custGeom>
            <a:solidFill>
              <a:srgbClr val="FFFFFF"/>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0" name="Google Shape;120;p2"/>
            <p:cNvSpPr/>
            <p:nvPr/>
          </p:nvSpPr>
          <p:spPr>
            <a:xfrm>
              <a:off x="4997167" y="9838635"/>
              <a:ext cx="182080" cy="440196"/>
            </a:xfrm>
            <a:custGeom>
              <a:avLst/>
              <a:gdLst/>
              <a:ahLst/>
              <a:cxnLst/>
              <a:rect l="l" t="t" r="r" b="b"/>
              <a:pathLst>
                <a:path w="182080" h="440196" extrusionOk="0">
                  <a:moveTo>
                    <a:pt x="65390" y="1506"/>
                  </a:moveTo>
                  <a:cubicBezTo>
                    <a:pt x="81182" y="-1920"/>
                    <a:pt x="97996" y="312"/>
                    <a:pt x="112418" y="10148"/>
                  </a:cubicBezTo>
                  <a:cubicBezTo>
                    <a:pt x="155988" y="39849"/>
                    <a:pt x="168092" y="111962"/>
                    <a:pt x="175257" y="160491"/>
                  </a:cubicBezTo>
                  <a:cubicBezTo>
                    <a:pt x="184243" y="221335"/>
                    <a:pt x="182827" y="283217"/>
                    <a:pt x="179626" y="344447"/>
                  </a:cubicBezTo>
                  <a:cubicBezTo>
                    <a:pt x="178209" y="371504"/>
                    <a:pt x="175570" y="400856"/>
                    <a:pt x="157230" y="420831"/>
                  </a:cubicBezTo>
                  <a:cubicBezTo>
                    <a:pt x="143681" y="435590"/>
                    <a:pt x="122379" y="442809"/>
                    <a:pt x="102632" y="439337"/>
                  </a:cubicBezTo>
                  <a:cubicBezTo>
                    <a:pt x="64663" y="432660"/>
                    <a:pt x="47334" y="390891"/>
                    <a:pt x="36785" y="358499"/>
                  </a:cubicBezTo>
                  <a:cubicBezTo>
                    <a:pt x="13312" y="286432"/>
                    <a:pt x="2367" y="210737"/>
                    <a:pt x="196" y="135106"/>
                  </a:cubicBezTo>
                  <a:cubicBezTo>
                    <a:pt x="-770" y="101704"/>
                    <a:pt x="1272" y="63351"/>
                    <a:pt x="19291" y="34100"/>
                  </a:cubicBezTo>
                  <a:cubicBezTo>
                    <a:pt x="29528" y="17477"/>
                    <a:pt x="46755" y="5546"/>
                    <a:pt x="65390" y="150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1" name="Google Shape;121;p2"/>
            <p:cNvSpPr/>
            <p:nvPr/>
          </p:nvSpPr>
          <p:spPr>
            <a:xfrm>
              <a:off x="4327986" y="9851769"/>
              <a:ext cx="177362" cy="441276"/>
            </a:xfrm>
            <a:custGeom>
              <a:avLst/>
              <a:gdLst/>
              <a:ahLst/>
              <a:cxnLst/>
              <a:rect l="l" t="t" r="r" b="b"/>
              <a:pathLst>
                <a:path w="177362" h="441276" extrusionOk="0">
                  <a:moveTo>
                    <a:pt x="106758" y="1000"/>
                  </a:moveTo>
                  <a:cubicBezTo>
                    <a:pt x="90837" y="-1792"/>
                    <a:pt x="74134" y="1120"/>
                    <a:pt x="60116" y="11525"/>
                  </a:cubicBezTo>
                  <a:cubicBezTo>
                    <a:pt x="17788" y="42953"/>
                    <a:pt x="8600" y="115498"/>
                    <a:pt x="3394" y="164274"/>
                  </a:cubicBezTo>
                  <a:cubicBezTo>
                    <a:pt x="-3127" y="225431"/>
                    <a:pt x="782" y="287203"/>
                    <a:pt x="6457" y="348259"/>
                  </a:cubicBezTo>
                  <a:cubicBezTo>
                    <a:pt x="8968" y="375241"/>
                    <a:pt x="12785" y="404456"/>
                    <a:pt x="31916" y="423678"/>
                  </a:cubicBezTo>
                  <a:cubicBezTo>
                    <a:pt x="46044" y="437877"/>
                    <a:pt x="67622" y="444232"/>
                    <a:pt x="87213" y="439971"/>
                  </a:cubicBezTo>
                  <a:cubicBezTo>
                    <a:pt x="124878" y="431769"/>
                    <a:pt x="140514" y="389339"/>
                    <a:pt x="149749" y="356552"/>
                  </a:cubicBezTo>
                  <a:cubicBezTo>
                    <a:pt x="170287" y="283594"/>
                    <a:pt x="178179" y="207522"/>
                    <a:pt x="177296" y="131864"/>
                  </a:cubicBezTo>
                  <a:cubicBezTo>
                    <a:pt x="176910" y="98452"/>
                    <a:pt x="173322" y="60210"/>
                    <a:pt x="154145" y="31712"/>
                  </a:cubicBezTo>
                  <a:cubicBezTo>
                    <a:pt x="143237" y="15520"/>
                    <a:pt x="125540" y="4297"/>
                    <a:pt x="106758" y="100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2" name="Google Shape;122;p2"/>
            <p:cNvSpPr/>
            <p:nvPr/>
          </p:nvSpPr>
          <p:spPr>
            <a:xfrm>
              <a:off x="6287133" y="9435418"/>
              <a:ext cx="588245" cy="1047545"/>
            </a:xfrm>
            <a:custGeom>
              <a:avLst/>
              <a:gdLst/>
              <a:ahLst/>
              <a:cxnLst/>
              <a:rect l="l" t="t" r="r" b="b"/>
              <a:pathLst>
                <a:path w="588245" h="1047545" extrusionOk="0">
                  <a:moveTo>
                    <a:pt x="587145" y="99885"/>
                  </a:moveTo>
                  <a:cubicBezTo>
                    <a:pt x="574158" y="199789"/>
                    <a:pt x="416076" y="227443"/>
                    <a:pt x="326499" y="368014"/>
                  </a:cubicBezTo>
                  <a:cubicBezTo>
                    <a:pt x="226032" y="525686"/>
                    <a:pt x="263825" y="725981"/>
                    <a:pt x="230833" y="908431"/>
                  </a:cubicBezTo>
                  <a:cubicBezTo>
                    <a:pt x="198705" y="1086079"/>
                    <a:pt x="42012" y="1067297"/>
                    <a:pt x="8293" y="996764"/>
                  </a:cubicBezTo>
                  <a:cubicBezTo>
                    <a:pt x="-10967" y="956473"/>
                    <a:pt x="-1852" y="968458"/>
                    <a:pt x="91661" y="505049"/>
                  </a:cubicBezTo>
                  <a:cubicBezTo>
                    <a:pt x="104042" y="443690"/>
                    <a:pt x="86750" y="370741"/>
                    <a:pt x="178028" y="257089"/>
                  </a:cubicBezTo>
                  <a:cubicBezTo>
                    <a:pt x="247379" y="170740"/>
                    <a:pt x="347837" y="106112"/>
                    <a:pt x="464898" y="23088"/>
                  </a:cubicBezTo>
                  <a:cubicBezTo>
                    <a:pt x="549002" y="-36562"/>
                    <a:pt x="596187" y="30288"/>
                    <a:pt x="587145" y="9988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3" name="Google Shape;123;p2"/>
            <p:cNvSpPr/>
            <p:nvPr/>
          </p:nvSpPr>
          <p:spPr>
            <a:xfrm>
              <a:off x="2610310" y="9518701"/>
              <a:ext cx="623543" cy="1029721"/>
            </a:xfrm>
            <a:custGeom>
              <a:avLst/>
              <a:gdLst/>
              <a:ahLst/>
              <a:cxnLst/>
              <a:rect l="l" t="t" r="r" b="b"/>
              <a:pathLst>
                <a:path w="623543" h="1029721" extrusionOk="0">
                  <a:moveTo>
                    <a:pt x="1887" y="102354"/>
                  </a:moveTo>
                  <a:cubicBezTo>
                    <a:pt x="18893" y="201652"/>
                    <a:pt x="177969" y="222932"/>
                    <a:pt x="273138" y="359783"/>
                  </a:cubicBezTo>
                  <a:cubicBezTo>
                    <a:pt x="379887" y="513286"/>
                    <a:pt x="350197" y="714940"/>
                    <a:pt x="390529" y="895912"/>
                  </a:cubicBezTo>
                  <a:cubicBezTo>
                    <a:pt x="429804" y="1072127"/>
                    <a:pt x="585614" y="1047054"/>
                    <a:pt x="616454" y="975216"/>
                  </a:cubicBezTo>
                  <a:cubicBezTo>
                    <a:pt x="634077" y="934182"/>
                    <a:pt x="625449" y="946525"/>
                    <a:pt x="513310" y="487258"/>
                  </a:cubicBezTo>
                  <a:cubicBezTo>
                    <a:pt x="498465" y="426441"/>
                    <a:pt x="512804" y="352868"/>
                    <a:pt x="417010" y="242971"/>
                  </a:cubicBezTo>
                  <a:cubicBezTo>
                    <a:pt x="344228" y="159479"/>
                    <a:pt x="241249" y="98956"/>
                    <a:pt x="120924" y="20699"/>
                  </a:cubicBezTo>
                  <a:cubicBezTo>
                    <a:pt x="34493" y="-35508"/>
                    <a:pt x="-9960" y="33189"/>
                    <a:pt x="1887" y="10235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4" name="Google Shape;124;p2"/>
            <p:cNvSpPr/>
            <p:nvPr/>
          </p:nvSpPr>
          <p:spPr>
            <a:xfrm>
              <a:off x="4481384" y="9582453"/>
              <a:ext cx="528597" cy="202259"/>
            </a:xfrm>
            <a:custGeom>
              <a:avLst/>
              <a:gdLst/>
              <a:ahLst/>
              <a:cxnLst/>
              <a:rect l="l" t="t" r="r" b="b"/>
              <a:pathLst>
                <a:path w="528597" h="202259" extrusionOk="0">
                  <a:moveTo>
                    <a:pt x="221411" y="3097"/>
                  </a:moveTo>
                  <a:cubicBezTo>
                    <a:pt x="248011" y="-393"/>
                    <a:pt x="274970" y="-935"/>
                    <a:pt x="301699" y="1480"/>
                  </a:cubicBezTo>
                  <a:cubicBezTo>
                    <a:pt x="301837" y="1489"/>
                    <a:pt x="301965" y="1508"/>
                    <a:pt x="302103" y="1517"/>
                  </a:cubicBezTo>
                  <a:cubicBezTo>
                    <a:pt x="356536" y="6522"/>
                    <a:pt x="410894" y="18535"/>
                    <a:pt x="459486" y="44241"/>
                  </a:cubicBezTo>
                  <a:cubicBezTo>
                    <a:pt x="479390" y="56777"/>
                    <a:pt x="534200" y="71683"/>
                    <a:pt x="510525" y="102881"/>
                  </a:cubicBezTo>
                  <a:cubicBezTo>
                    <a:pt x="510865" y="104535"/>
                    <a:pt x="511049" y="106197"/>
                    <a:pt x="511086" y="107887"/>
                  </a:cubicBezTo>
                  <a:cubicBezTo>
                    <a:pt x="511279" y="107960"/>
                    <a:pt x="511426" y="108070"/>
                    <a:pt x="511573" y="108153"/>
                  </a:cubicBezTo>
                  <a:cubicBezTo>
                    <a:pt x="512061" y="108337"/>
                    <a:pt x="512557" y="108530"/>
                    <a:pt x="513008" y="108759"/>
                  </a:cubicBezTo>
                  <a:cubicBezTo>
                    <a:pt x="513008" y="108796"/>
                    <a:pt x="512971" y="108833"/>
                    <a:pt x="512934" y="108869"/>
                  </a:cubicBezTo>
                  <a:cubicBezTo>
                    <a:pt x="524809" y="114857"/>
                    <a:pt x="531597" y="128101"/>
                    <a:pt x="527302" y="141500"/>
                  </a:cubicBezTo>
                  <a:cubicBezTo>
                    <a:pt x="525683" y="146579"/>
                    <a:pt x="522703" y="150795"/>
                    <a:pt x="518858" y="153963"/>
                  </a:cubicBezTo>
                  <a:cubicBezTo>
                    <a:pt x="534466" y="173011"/>
                    <a:pt x="512944" y="201050"/>
                    <a:pt x="490363" y="190479"/>
                  </a:cubicBezTo>
                  <a:cubicBezTo>
                    <a:pt x="450178" y="171358"/>
                    <a:pt x="407730" y="157582"/>
                    <a:pt x="364602" y="146928"/>
                  </a:cubicBezTo>
                  <a:cubicBezTo>
                    <a:pt x="364271" y="146846"/>
                    <a:pt x="363940" y="146772"/>
                    <a:pt x="363609" y="146689"/>
                  </a:cubicBezTo>
                  <a:cubicBezTo>
                    <a:pt x="298415" y="131021"/>
                    <a:pt x="229919" y="132399"/>
                    <a:pt x="165415" y="150675"/>
                  </a:cubicBezTo>
                  <a:cubicBezTo>
                    <a:pt x="165084" y="150767"/>
                    <a:pt x="164762" y="150859"/>
                    <a:pt x="164431" y="150951"/>
                  </a:cubicBezTo>
                  <a:cubicBezTo>
                    <a:pt x="121772" y="163331"/>
                    <a:pt x="79913" y="178806"/>
                    <a:pt x="40537" y="199525"/>
                  </a:cubicBezTo>
                  <a:cubicBezTo>
                    <a:pt x="18398" y="211005"/>
                    <a:pt x="-4238" y="183848"/>
                    <a:pt x="10589" y="164194"/>
                  </a:cubicBezTo>
                  <a:cubicBezTo>
                    <a:pt x="6616" y="161191"/>
                    <a:pt x="3470" y="157095"/>
                    <a:pt x="1649" y="152080"/>
                  </a:cubicBezTo>
                  <a:cubicBezTo>
                    <a:pt x="-3189" y="138865"/>
                    <a:pt x="3056" y="125355"/>
                    <a:pt x="14682" y="118898"/>
                  </a:cubicBezTo>
                  <a:cubicBezTo>
                    <a:pt x="14645" y="118862"/>
                    <a:pt x="14599" y="118825"/>
                    <a:pt x="14599" y="118788"/>
                  </a:cubicBezTo>
                  <a:cubicBezTo>
                    <a:pt x="15041" y="118540"/>
                    <a:pt x="15528" y="118338"/>
                    <a:pt x="16007" y="118127"/>
                  </a:cubicBezTo>
                  <a:cubicBezTo>
                    <a:pt x="16154" y="118044"/>
                    <a:pt x="16301" y="117925"/>
                    <a:pt x="16485" y="117842"/>
                  </a:cubicBezTo>
                  <a:cubicBezTo>
                    <a:pt x="16457" y="116152"/>
                    <a:pt x="16577" y="114490"/>
                    <a:pt x="16844" y="112819"/>
                  </a:cubicBezTo>
                  <a:cubicBezTo>
                    <a:pt x="-8073" y="82594"/>
                    <a:pt x="46092" y="65493"/>
                    <a:pt x="65481" y="52167"/>
                  </a:cubicBezTo>
                  <a:cubicBezTo>
                    <a:pt x="112997" y="24523"/>
                    <a:pt x="166822" y="10343"/>
                    <a:pt x="221016" y="3152"/>
                  </a:cubicBezTo>
                  <a:cubicBezTo>
                    <a:pt x="221144" y="3133"/>
                    <a:pt x="221273" y="3115"/>
                    <a:pt x="221411" y="309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5" name="Google Shape;125;p2"/>
            <p:cNvSpPr/>
            <p:nvPr/>
          </p:nvSpPr>
          <p:spPr>
            <a:xfrm>
              <a:off x="6845990" y="9663432"/>
              <a:ext cx="40350" cy="365012"/>
            </a:xfrm>
            <a:custGeom>
              <a:avLst/>
              <a:gdLst/>
              <a:ahLst/>
              <a:cxnLst/>
              <a:rect l="l" t="t" r="r" b="b"/>
              <a:pathLst>
                <a:path w="40350" h="365012" extrusionOk="0">
                  <a:moveTo>
                    <a:pt x="4796" y="364881"/>
                  </a:moveTo>
                  <a:cubicBezTo>
                    <a:pt x="-7133" y="360583"/>
                    <a:pt x="6893" y="336089"/>
                    <a:pt x="7335" y="326528"/>
                  </a:cubicBezTo>
                  <a:cubicBezTo>
                    <a:pt x="10545" y="312412"/>
                    <a:pt x="12605" y="298094"/>
                    <a:pt x="14647" y="283767"/>
                  </a:cubicBezTo>
                  <a:cubicBezTo>
                    <a:pt x="24912" y="192551"/>
                    <a:pt x="28600" y="99030"/>
                    <a:pt x="15208" y="8016"/>
                  </a:cubicBezTo>
                  <a:cubicBezTo>
                    <a:pt x="13323" y="-388"/>
                    <a:pt x="26448" y="-3455"/>
                    <a:pt x="28287" y="5077"/>
                  </a:cubicBezTo>
                  <a:cubicBezTo>
                    <a:pt x="45671" y="94612"/>
                    <a:pt x="41689" y="187380"/>
                    <a:pt x="32435" y="277706"/>
                  </a:cubicBezTo>
                  <a:cubicBezTo>
                    <a:pt x="30173" y="292520"/>
                    <a:pt x="23118" y="368591"/>
                    <a:pt x="4796" y="364881"/>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6" name="Google Shape;126;p2"/>
            <p:cNvSpPr/>
            <p:nvPr/>
          </p:nvSpPr>
          <p:spPr>
            <a:xfrm>
              <a:off x="2610283" y="9748828"/>
              <a:ext cx="49749" cy="364084"/>
            </a:xfrm>
            <a:custGeom>
              <a:avLst/>
              <a:gdLst/>
              <a:ahLst/>
              <a:cxnLst/>
              <a:rect l="l" t="t" r="r" b="b"/>
              <a:pathLst>
                <a:path w="49749" h="364084" extrusionOk="0">
                  <a:moveTo>
                    <a:pt x="45272" y="363896"/>
                  </a:moveTo>
                  <a:cubicBezTo>
                    <a:pt x="57027" y="359120"/>
                    <a:pt x="42016" y="335214"/>
                    <a:pt x="41188" y="325681"/>
                  </a:cubicBezTo>
                  <a:cubicBezTo>
                    <a:pt x="37417" y="311703"/>
                    <a:pt x="34777" y="297477"/>
                    <a:pt x="32156" y="283242"/>
                  </a:cubicBezTo>
                  <a:cubicBezTo>
                    <a:pt x="18212" y="192512"/>
                    <a:pt x="10762" y="99221"/>
                    <a:pt x="20466" y="7738"/>
                  </a:cubicBezTo>
                  <a:cubicBezTo>
                    <a:pt x="22011" y="-730"/>
                    <a:pt x="8775" y="-3273"/>
                    <a:pt x="7276" y="5332"/>
                  </a:cubicBezTo>
                  <a:cubicBezTo>
                    <a:pt x="-6484" y="95492"/>
                    <a:pt x="1242" y="188030"/>
                    <a:pt x="14138" y="277906"/>
                  </a:cubicBezTo>
                  <a:cubicBezTo>
                    <a:pt x="16998" y="292609"/>
                    <a:pt x="27116" y="368341"/>
                    <a:pt x="45272" y="363896"/>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7" name="Google Shape;127;p2"/>
            <p:cNvSpPr/>
            <p:nvPr/>
          </p:nvSpPr>
          <p:spPr>
            <a:xfrm>
              <a:off x="4923532" y="9195749"/>
              <a:ext cx="2118807" cy="1636017"/>
            </a:xfrm>
            <a:custGeom>
              <a:avLst/>
              <a:gdLst/>
              <a:ahLst/>
              <a:cxnLst/>
              <a:rect l="l" t="t" r="r" b="b"/>
              <a:pathLst>
                <a:path w="2118807" h="1636017" extrusionOk="0">
                  <a:moveTo>
                    <a:pt x="2099032" y="235380"/>
                  </a:moveTo>
                  <a:cubicBezTo>
                    <a:pt x="2026048" y="76202"/>
                    <a:pt x="1786556" y="58100"/>
                    <a:pt x="1638095" y="37188"/>
                  </a:cubicBezTo>
                  <a:cubicBezTo>
                    <a:pt x="623057" y="-105771"/>
                    <a:pt x="-154081" y="178677"/>
                    <a:pt x="26057" y="629541"/>
                  </a:cubicBezTo>
                  <a:cubicBezTo>
                    <a:pt x="108184" y="1266373"/>
                    <a:pt x="208210" y="1565682"/>
                    <a:pt x="720176" y="1620988"/>
                  </a:cubicBezTo>
                  <a:cubicBezTo>
                    <a:pt x="1573205" y="1713132"/>
                    <a:pt x="2016777" y="1385601"/>
                    <a:pt x="1982837" y="526955"/>
                  </a:cubicBezTo>
                  <a:cubicBezTo>
                    <a:pt x="2060429" y="499881"/>
                    <a:pt x="2162248" y="373251"/>
                    <a:pt x="2099032" y="235380"/>
                  </a:cubicBezTo>
                  <a:close/>
                  <a:moveTo>
                    <a:pt x="1893536" y="861163"/>
                  </a:moveTo>
                  <a:cubicBezTo>
                    <a:pt x="1800620" y="1457870"/>
                    <a:pt x="1423318" y="1600443"/>
                    <a:pt x="820928" y="1564130"/>
                  </a:cubicBezTo>
                  <a:cubicBezTo>
                    <a:pt x="610796" y="1551465"/>
                    <a:pt x="403800" y="1511505"/>
                    <a:pt x="276476" y="1326970"/>
                  </a:cubicBezTo>
                  <a:cubicBezTo>
                    <a:pt x="171869" y="1175368"/>
                    <a:pt x="129201" y="970123"/>
                    <a:pt x="116821" y="789491"/>
                  </a:cubicBezTo>
                  <a:cubicBezTo>
                    <a:pt x="102270" y="577257"/>
                    <a:pt x="149399" y="396578"/>
                    <a:pt x="346553" y="285534"/>
                  </a:cubicBezTo>
                  <a:cubicBezTo>
                    <a:pt x="433013" y="236840"/>
                    <a:pt x="529699" y="209178"/>
                    <a:pt x="626644" y="187825"/>
                  </a:cubicBezTo>
                  <a:cubicBezTo>
                    <a:pt x="855383" y="137450"/>
                    <a:pt x="1091380" y="120193"/>
                    <a:pt x="1325040" y="136330"/>
                  </a:cubicBezTo>
                  <a:cubicBezTo>
                    <a:pt x="1492559" y="147892"/>
                    <a:pt x="1762523" y="155607"/>
                    <a:pt x="1852091" y="328442"/>
                  </a:cubicBezTo>
                  <a:cubicBezTo>
                    <a:pt x="1936949" y="492203"/>
                    <a:pt x="1921046" y="684480"/>
                    <a:pt x="1893536" y="86116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28" name="Google Shape;128;p2"/>
            <p:cNvSpPr/>
            <p:nvPr/>
          </p:nvSpPr>
          <p:spPr>
            <a:xfrm>
              <a:off x="2443455" y="9246054"/>
              <a:ext cx="2124714" cy="1633047"/>
            </a:xfrm>
            <a:custGeom>
              <a:avLst/>
              <a:gdLst/>
              <a:ahLst/>
              <a:cxnLst/>
              <a:rect l="l" t="t" r="r" b="b"/>
              <a:pathLst>
                <a:path w="2124714" h="1633047" extrusionOk="0">
                  <a:moveTo>
                    <a:pt x="16371" y="276879"/>
                  </a:moveTo>
                  <a:cubicBezTo>
                    <a:pt x="82871" y="114891"/>
                    <a:pt x="321443" y="87173"/>
                    <a:pt x="468939" y="60310"/>
                  </a:cubicBezTo>
                  <a:cubicBezTo>
                    <a:pt x="1477391" y="-123362"/>
                    <a:pt x="2265374" y="129585"/>
                    <a:pt x="2103566" y="587337"/>
                  </a:cubicBezTo>
                  <a:cubicBezTo>
                    <a:pt x="2047193" y="1226961"/>
                    <a:pt x="1959336" y="1530044"/>
                    <a:pt x="1450009" y="1605895"/>
                  </a:cubicBezTo>
                  <a:cubicBezTo>
                    <a:pt x="601386" y="1732286"/>
                    <a:pt x="144965" y="1422857"/>
                    <a:pt x="144239" y="563541"/>
                  </a:cubicBezTo>
                  <a:cubicBezTo>
                    <a:pt x="65616" y="539617"/>
                    <a:pt x="-41234" y="417184"/>
                    <a:pt x="16371" y="276879"/>
                  </a:cubicBezTo>
                  <a:close/>
                  <a:moveTo>
                    <a:pt x="246950" y="893892"/>
                  </a:moveTo>
                  <a:cubicBezTo>
                    <a:pt x="363872" y="1486374"/>
                    <a:pt x="746610" y="1613656"/>
                    <a:pt x="1347050" y="1553142"/>
                  </a:cubicBezTo>
                  <a:cubicBezTo>
                    <a:pt x="1556501" y="1532037"/>
                    <a:pt x="1761713" y="1483784"/>
                    <a:pt x="1881495" y="1294280"/>
                  </a:cubicBezTo>
                  <a:cubicBezTo>
                    <a:pt x="1979902" y="1138592"/>
                    <a:pt x="2014247" y="931804"/>
                    <a:pt x="2019342" y="750813"/>
                  </a:cubicBezTo>
                  <a:cubicBezTo>
                    <a:pt x="2025321" y="538166"/>
                    <a:pt x="1970934" y="359526"/>
                    <a:pt x="1769466" y="256509"/>
                  </a:cubicBezTo>
                  <a:cubicBezTo>
                    <a:pt x="1681113" y="211332"/>
                    <a:pt x="1583386" y="187583"/>
                    <a:pt x="1485669" y="170151"/>
                  </a:cubicBezTo>
                  <a:cubicBezTo>
                    <a:pt x="1255081" y="129016"/>
                    <a:pt x="1018588" y="121274"/>
                    <a:pt x="785756" y="146787"/>
                  </a:cubicBezTo>
                  <a:cubicBezTo>
                    <a:pt x="618844" y="165082"/>
                    <a:pt x="349413" y="183643"/>
                    <a:pt x="266882" y="359940"/>
                  </a:cubicBezTo>
                  <a:cubicBezTo>
                    <a:pt x="188682" y="526979"/>
                    <a:pt x="212330" y="718458"/>
                    <a:pt x="246950" y="893892"/>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29" name="Google Shape;129;p2"/>
          <p:cNvGrpSpPr/>
          <p:nvPr/>
        </p:nvGrpSpPr>
        <p:grpSpPr>
          <a:xfrm rot="-3706146">
            <a:off x="7396295" y="-1781659"/>
            <a:ext cx="2107468" cy="3203152"/>
            <a:chOff x="14791291" y="-3564614"/>
            <a:chExt cx="4215167" cy="6405527"/>
          </a:xfrm>
        </p:grpSpPr>
        <p:sp>
          <p:nvSpPr>
            <p:cNvPr id="130" name="Google Shape;130;p2"/>
            <p:cNvSpPr/>
            <p:nvPr/>
          </p:nvSpPr>
          <p:spPr>
            <a:xfrm>
              <a:off x="14791291" y="-3564614"/>
              <a:ext cx="4215167" cy="6405527"/>
            </a:xfrm>
            <a:custGeom>
              <a:avLst/>
              <a:gdLst/>
              <a:ahLst/>
              <a:cxnLst/>
              <a:rect l="l" t="t" r="r" b="b"/>
              <a:pathLst>
                <a:path w="4215167" h="6405527" extrusionOk="0">
                  <a:moveTo>
                    <a:pt x="4213274" y="6358357"/>
                  </a:moveTo>
                  <a:cubicBezTo>
                    <a:pt x="4214658" y="6381840"/>
                    <a:pt x="4419871" y="6371834"/>
                    <a:pt x="119701" y="6405528"/>
                  </a:cubicBezTo>
                  <a:cubicBezTo>
                    <a:pt x="42839" y="6405528"/>
                    <a:pt x="27756" y="954102"/>
                    <a:pt x="0" y="121191"/>
                  </a:cubicBezTo>
                  <a:cubicBezTo>
                    <a:pt x="0" y="61363"/>
                    <a:pt x="674202" y="81643"/>
                    <a:pt x="897663" y="70651"/>
                  </a:cubicBezTo>
                  <a:cubicBezTo>
                    <a:pt x="2408709" y="-3653"/>
                    <a:pt x="3169435" y="-31888"/>
                    <a:pt x="4102248" y="48194"/>
                  </a:cubicBezTo>
                  <a:cubicBezTo>
                    <a:pt x="4168217" y="53856"/>
                    <a:pt x="4036176" y="2424876"/>
                    <a:pt x="4213274" y="6358357"/>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1" name="Google Shape;131;p2"/>
            <p:cNvSpPr/>
            <p:nvPr/>
          </p:nvSpPr>
          <p:spPr>
            <a:xfrm>
              <a:off x="14969452" y="-3366867"/>
              <a:ext cx="3853375" cy="6010015"/>
            </a:xfrm>
            <a:custGeom>
              <a:avLst/>
              <a:gdLst/>
              <a:ahLst/>
              <a:cxnLst/>
              <a:rect l="l" t="t" r="r" b="b"/>
              <a:pathLst>
                <a:path w="3853375" h="6010015" extrusionOk="0">
                  <a:moveTo>
                    <a:pt x="0" y="84684"/>
                  </a:moveTo>
                  <a:cubicBezTo>
                    <a:pt x="150789" y="71501"/>
                    <a:pt x="305718" y="73782"/>
                    <a:pt x="479176" y="74102"/>
                  </a:cubicBezTo>
                  <a:cubicBezTo>
                    <a:pt x="1073338" y="74102"/>
                    <a:pt x="2461608" y="-62285"/>
                    <a:pt x="3768351" y="35003"/>
                  </a:cubicBezTo>
                  <a:cubicBezTo>
                    <a:pt x="3806461" y="2690825"/>
                    <a:pt x="3696320" y="2534696"/>
                    <a:pt x="3853376" y="5980653"/>
                  </a:cubicBezTo>
                  <a:cubicBezTo>
                    <a:pt x="2107515" y="5994758"/>
                    <a:pt x="2232483" y="5992990"/>
                    <a:pt x="95072" y="6010016"/>
                  </a:cubicBezTo>
                  <a:cubicBezTo>
                    <a:pt x="9406" y="3428691"/>
                    <a:pt x="27500" y="1167039"/>
                    <a:pt x="0" y="84684"/>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2" name="Google Shape;132;p2"/>
            <p:cNvSpPr/>
            <p:nvPr/>
          </p:nvSpPr>
          <p:spPr>
            <a:xfrm>
              <a:off x="14971600" y="-3369010"/>
              <a:ext cx="3845777" cy="6012250"/>
            </a:xfrm>
            <a:custGeom>
              <a:avLst/>
              <a:gdLst/>
              <a:ahLst/>
              <a:cxnLst/>
              <a:rect l="l" t="t" r="r" b="b"/>
              <a:pathLst>
                <a:path w="3845777" h="6012250" extrusionOk="0">
                  <a:moveTo>
                    <a:pt x="3819601" y="5860207"/>
                  </a:moveTo>
                  <a:cubicBezTo>
                    <a:pt x="3850830" y="5860207"/>
                    <a:pt x="3845743" y="5863256"/>
                    <a:pt x="3845064" y="5848293"/>
                  </a:cubicBezTo>
                  <a:cubicBezTo>
                    <a:pt x="3822920" y="5848318"/>
                    <a:pt x="3814949" y="5848293"/>
                    <a:pt x="3790474" y="5848331"/>
                  </a:cubicBezTo>
                  <a:cubicBezTo>
                    <a:pt x="3791639" y="5573880"/>
                    <a:pt x="3767420" y="5615567"/>
                    <a:pt x="3834363" y="5615721"/>
                  </a:cubicBezTo>
                  <a:cubicBezTo>
                    <a:pt x="3833697" y="5601296"/>
                    <a:pt x="3837323" y="5603807"/>
                    <a:pt x="3819601" y="5603807"/>
                  </a:cubicBezTo>
                  <a:cubicBezTo>
                    <a:pt x="3778825" y="5603807"/>
                    <a:pt x="3787078" y="5640216"/>
                    <a:pt x="3783451" y="5408605"/>
                  </a:cubicBezTo>
                  <a:cubicBezTo>
                    <a:pt x="3782772" y="5364650"/>
                    <a:pt x="3773532" y="5372068"/>
                    <a:pt x="3819601" y="5372068"/>
                  </a:cubicBezTo>
                  <a:cubicBezTo>
                    <a:pt x="3825932" y="5372068"/>
                    <a:pt x="3824714" y="5374463"/>
                    <a:pt x="3824214" y="5360179"/>
                  </a:cubicBezTo>
                  <a:cubicBezTo>
                    <a:pt x="3769176" y="5360179"/>
                    <a:pt x="3784002" y="5383508"/>
                    <a:pt x="3781644" y="5233605"/>
                  </a:cubicBezTo>
                  <a:cubicBezTo>
                    <a:pt x="3779568" y="5106020"/>
                    <a:pt x="3767676" y="5126877"/>
                    <a:pt x="3816603" y="5126890"/>
                  </a:cubicBezTo>
                  <a:cubicBezTo>
                    <a:pt x="3816115" y="5110991"/>
                    <a:pt x="3822817" y="5115078"/>
                    <a:pt x="3779709" y="5114937"/>
                  </a:cubicBezTo>
                  <a:cubicBezTo>
                    <a:pt x="3777198" y="4961025"/>
                    <a:pt x="3778991" y="5064961"/>
                    <a:pt x="3776672" y="4882404"/>
                  </a:cubicBezTo>
                  <a:cubicBezTo>
                    <a:pt x="3815334" y="4882314"/>
                    <a:pt x="3809529" y="4886324"/>
                    <a:pt x="3809080" y="4870464"/>
                  </a:cubicBezTo>
                  <a:cubicBezTo>
                    <a:pt x="3770342" y="4870476"/>
                    <a:pt x="3773097" y="4909678"/>
                    <a:pt x="3772008" y="4636944"/>
                  </a:cubicBezTo>
                  <a:cubicBezTo>
                    <a:pt x="3808785" y="4637353"/>
                    <a:pt x="3802737" y="4640121"/>
                    <a:pt x="3802340" y="4625247"/>
                  </a:cubicBezTo>
                  <a:cubicBezTo>
                    <a:pt x="3767394" y="4625132"/>
                    <a:pt x="3771969" y="4626092"/>
                    <a:pt x="3771956" y="4621506"/>
                  </a:cubicBezTo>
                  <a:cubicBezTo>
                    <a:pt x="3771790" y="4566624"/>
                    <a:pt x="3771546" y="4559936"/>
                    <a:pt x="3768906" y="4392483"/>
                  </a:cubicBezTo>
                  <a:cubicBezTo>
                    <a:pt x="3801468" y="4392829"/>
                    <a:pt x="3796112" y="4395622"/>
                    <a:pt x="3795702" y="4380774"/>
                  </a:cubicBezTo>
                  <a:cubicBezTo>
                    <a:pt x="3757899" y="4380620"/>
                    <a:pt x="3769176" y="4410290"/>
                    <a:pt x="3765626" y="4184303"/>
                  </a:cubicBezTo>
                  <a:cubicBezTo>
                    <a:pt x="3764934" y="4140387"/>
                    <a:pt x="3758834" y="4147996"/>
                    <a:pt x="3789192" y="4148330"/>
                  </a:cubicBezTo>
                  <a:cubicBezTo>
                    <a:pt x="3788756" y="4133136"/>
                    <a:pt x="3793639" y="4136710"/>
                    <a:pt x="3764896" y="4135993"/>
                  </a:cubicBezTo>
                  <a:cubicBezTo>
                    <a:pt x="3761897" y="3932412"/>
                    <a:pt x="3762794" y="3983156"/>
                    <a:pt x="3759757" y="3902037"/>
                  </a:cubicBezTo>
                  <a:cubicBezTo>
                    <a:pt x="3786168" y="3901883"/>
                    <a:pt x="3781836" y="3905073"/>
                    <a:pt x="3781350" y="3890046"/>
                  </a:cubicBezTo>
                  <a:cubicBezTo>
                    <a:pt x="3754144" y="3890136"/>
                    <a:pt x="3759103" y="3901294"/>
                    <a:pt x="3758053" y="3834549"/>
                  </a:cubicBezTo>
                  <a:cubicBezTo>
                    <a:pt x="3754746" y="3622743"/>
                    <a:pt x="3748877" y="3657333"/>
                    <a:pt x="3773366" y="3656987"/>
                  </a:cubicBezTo>
                  <a:cubicBezTo>
                    <a:pt x="3772815" y="3642075"/>
                    <a:pt x="3776365" y="3644958"/>
                    <a:pt x="3755618" y="3645355"/>
                  </a:cubicBezTo>
                  <a:cubicBezTo>
                    <a:pt x="3751389" y="3383740"/>
                    <a:pt x="3745417" y="3413475"/>
                    <a:pt x="3765049" y="3413423"/>
                  </a:cubicBezTo>
                  <a:cubicBezTo>
                    <a:pt x="3764665" y="3398447"/>
                    <a:pt x="3767689" y="3401496"/>
                    <a:pt x="3751389" y="3401535"/>
                  </a:cubicBezTo>
                  <a:cubicBezTo>
                    <a:pt x="3747147" y="3138716"/>
                    <a:pt x="3743047" y="3168476"/>
                    <a:pt x="3761051" y="3168322"/>
                  </a:cubicBezTo>
                  <a:cubicBezTo>
                    <a:pt x="3760923" y="3154025"/>
                    <a:pt x="3764268" y="3156369"/>
                    <a:pt x="3747865" y="3156536"/>
                  </a:cubicBezTo>
                  <a:cubicBezTo>
                    <a:pt x="3746109" y="3038341"/>
                    <a:pt x="3748121" y="3026196"/>
                    <a:pt x="3745802" y="2923772"/>
                  </a:cubicBezTo>
                  <a:cubicBezTo>
                    <a:pt x="3763537" y="2923772"/>
                    <a:pt x="3760539" y="2926846"/>
                    <a:pt x="3760615" y="2911870"/>
                  </a:cubicBezTo>
                  <a:cubicBezTo>
                    <a:pt x="3740804" y="2911883"/>
                    <a:pt x="3745007" y="2945704"/>
                    <a:pt x="3740612" y="2697939"/>
                  </a:cubicBezTo>
                  <a:cubicBezTo>
                    <a:pt x="3740202" y="2675109"/>
                    <a:pt x="3739497" y="2678107"/>
                    <a:pt x="3742573" y="2678133"/>
                  </a:cubicBezTo>
                  <a:cubicBezTo>
                    <a:pt x="3766715" y="2678363"/>
                    <a:pt x="3762615" y="2681387"/>
                    <a:pt x="3762807" y="2666410"/>
                  </a:cubicBezTo>
                  <a:cubicBezTo>
                    <a:pt x="3734615" y="2666205"/>
                    <a:pt x="3737947" y="2688522"/>
                    <a:pt x="3738651" y="2522965"/>
                  </a:cubicBezTo>
                  <a:cubicBezTo>
                    <a:pt x="3738984" y="2416210"/>
                    <a:pt x="3729707" y="2433774"/>
                    <a:pt x="3766343" y="2433019"/>
                  </a:cubicBezTo>
                  <a:cubicBezTo>
                    <a:pt x="3766587" y="2418107"/>
                    <a:pt x="3771341" y="2420887"/>
                    <a:pt x="3742483" y="2421719"/>
                  </a:cubicBezTo>
                  <a:cubicBezTo>
                    <a:pt x="3735627" y="2421911"/>
                    <a:pt x="3738421" y="2449237"/>
                    <a:pt x="3732872" y="2188686"/>
                  </a:cubicBezTo>
                  <a:cubicBezTo>
                    <a:pt x="3743598" y="2188494"/>
                    <a:pt x="3756105" y="2188251"/>
                    <a:pt x="3770226" y="2188084"/>
                  </a:cubicBezTo>
                  <a:cubicBezTo>
                    <a:pt x="3770444" y="2173185"/>
                    <a:pt x="3775967" y="2175990"/>
                    <a:pt x="3742534" y="2176618"/>
                  </a:cubicBezTo>
                  <a:cubicBezTo>
                    <a:pt x="3730822" y="2176823"/>
                    <a:pt x="3732641" y="2177899"/>
                    <a:pt x="3732551" y="2173390"/>
                  </a:cubicBezTo>
                  <a:cubicBezTo>
                    <a:pt x="3726888" y="1915003"/>
                    <a:pt x="3725029" y="1944187"/>
                    <a:pt x="3742585" y="1944366"/>
                  </a:cubicBezTo>
                  <a:cubicBezTo>
                    <a:pt x="3779337" y="1944815"/>
                    <a:pt x="3773123" y="1947659"/>
                    <a:pt x="3773238" y="1932759"/>
                  </a:cubicBezTo>
                  <a:cubicBezTo>
                    <a:pt x="3755784" y="1932631"/>
                    <a:pt x="3739600" y="1932426"/>
                    <a:pt x="3728835" y="1932311"/>
                  </a:cubicBezTo>
                  <a:cubicBezTo>
                    <a:pt x="3728399" y="1903499"/>
                    <a:pt x="3725734" y="1700123"/>
                    <a:pt x="3725721" y="1699227"/>
                  </a:cubicBezTo>
                  <a:cubicBezTo>
                    <a:pt x="3747519" y="1699150"/>
                    <a:pt x="3758373" y="1699086"/>
                    <a:pt x="3773814" y="1699047"/>
                  </a:cubicBezTo>
                  <a:cubicBezTo>
                    <a:pt x="3773763" y="1684058"/>
                    <a:pt x="3780145" y="1687095"/>
                    <a:pt x="3742598" y="1687248"/>
                  </a:cubicBezTo>
                  <a:cubicBezTo>
                    <a:pt x="3717635" y="1687351"/>
                    <a:pt x="3727990" y="1720134"/>
                    <a:pt x="3722851" y="1474213"/>
                  </a:cubicBezTo>
                  <a:cubicBezTo>
                    <a:pt x="3722351" y="1450129"/>
                    <a:pt x="3717238" y="1453985"/>
                    <a:pt x="3742534" y="1454459"/>
                  </a:cubicBezTo>
                  <a:cubicBezTo>
                    <a:pt x="3776839" y="1455099"/>
                    <a:pt x="3771162" y="1457930"/>
                    <a:pt x="3770867" y="1443018"/>
                  </a:cubicBezTo>
                  <a:cubicBezTo>
                    <a:pt x="3751735" y="1442788"/>
                    <a:pt x="3740548" y="1442480"/>
                    <a:pt x="3722210" y="1442211"/>
                  </a:cubicBezTo>
                  <a:cubicBezTo>
                    <a:pt x="3718032" y="1222976"/>
                    <a:pt x="3717981" y="1214136"/>
                    <a:pt x="3717904" y="1208845"/>
                  </a:cubicBezTo>
                  <a:cubicBezTo>
                    <a:pt x="3734615" y="1209114"/>
                    <a:pt x="3747775" y="1209486"/>
                    <a:pt x="3764332" y="1209755"/>
                  </a:cubicBezTo>
                  <a:cubicBezTo>
                    <a:pt x="3763781" y="1194702"/>
                    <a:pt x="3768599" y="1197968"/>
                    <a:pt x="3742726" y="1197405"/>
                  </a:cubicBezTo>
                  <a:cubicBezTo>
                    <a:pt x="3708178" y="1196662"/>
                    <a:pt x="3718840" y="1233212"/>
                    <a:pt x="3714457" y="964115"/>
                  </a:cubicBezTo>
                  <a:cubicBezTo>
                    <a:pt x="3732756" y="964461"/>
                    <a:pt x="3743995" y="964871"/>
                    <a:pt x="3759655" y="965243"/>
                  </a:cubicBezTo>
                  <a:cubicBezTo>
                    <a:pt x="3759565" y="950228"/>
                    <a:pt x="3762961" y="953444"/>
                    <a:pt x="3742765" y="952893"/>
                  </a:cubicBezTo>
                  <a:cubicBezTo>
                    <a:pt x="3702616" y="951740"/>
                    <a:pt x="3714816" y="987777"/>
                    <a:pt x="3709370" y="719232"/>
                  </a:cubicBezTo>
                  <a:cubicBezTo>
                    <a:pt x="3729835" y="719578"/>
                    <a:pt x="3740291" y="720039"/>
                    <a:pt x="3760449" y="720526"/>
                  </a:cubicBezTo>
                  <a:cubicBezTo>
                    <a:pt x="3760628" y="705499"/>
                    <a:pt x="3764011" y="708765"/>
                    <a:pt x="3742765" y="708125"/>
                  </a:cubicBezTo>
                  <a:cubicBezTo>
                    <a:pt x="3702424" y="706972"/>
                    <a:pt x="3709190" y="712570"/>
                    <a:pt x="3708806" y="687832"/>
                  </a:cubicBezTo>
                  <a:cubicBezTo>
                    <a:pt x="3704846" y="433071"/>
                    <a:pt x="3697786" y="474759"/>
                    <a:pt x="3742649" y="474643"/>
                  </a:cubicBezTo>
                  <a:cubicBezTo>
                    <a:pt x="3768407" y="474566"/>
                    <a:pt x="3764075" y="477680"/>
                    <a:pt x="3764306" y="462691"/>
                  </a:cubicBezTo>
                  <a:cubicBezTo>
                    <a:pt x="3743713" y="462729"/>
                    <a:pt x="3731283" y="462793"/>
                    <a:pt x="3706243" y="462819"/>
                  </a:cubicBezTo>
                  <a:cubicBezTo>
                    <a:pt x="3704398" y="370425"/>
                    <a:pt x="3703347" y="365865"/>
                    <a:pt x="3702950" y="230208"/>
                  </a:cubicBezTo>
                  <a:cubicBezTo>
                    <a:pt x="3730552" y="230362"/>
                    <a:pt x="3740920" y="230631"/>
                    <a:pt x="3766843" y="230862"/>
                  </a:cubicBezTo>
                  <a:cubicBezTo>
                    <a:pt x="3766920" y="215821"/>
                    <a:pt x="3771752" y="219050"/>
                    <a:pt x="3742713" y="218678"/>
                  </a:cubicBezTo>
                  <a:cubicBezTo>
                    <a:pt x="3690173" y="218051"/>
                    <a:pt x="3703731" y="252192"/>
                    <a:pt x="3700079" y="32828"/>
                  </a:cubicBezTo>
                  <a:cubicBezTo>
                    <a:pt x="3683459" y="31675"/>
                    <a:pt x="3691186" y="8641"/>
                    <a:pt x="3692403" y="218243"/>
                  </a:cubicBezTo>
                  <a:cubicBezTo>
                    <a:pt x="3671400" y="218166"/>
                    <a:pt x="3518381" y="217538"/>
                    <a:pt x="3487985" y="217641"/>
                  </a:cubicBezTo>
                  <a:cubicBezTo>
                    <a:pt x="3483064" y="-2043"/>
                    <a:pt x="3493905" y="20017"/>
                    <a:pt x="3475785" y="19082"/>
                  </a:cubicBezTo>
                  <a:cubicBezTo>
                    <a:pt x="3478105" y="254280"/>
                    <a:pt x="3490433" y="217359"/>
                    <a:pt x="3434881" y="218140"/>
                  </a:cubicBezTo>
                  <a:cubicBezTo>
                    <a:pt x="3377421" y="218947"/>
                    <a:pt x="3376267" y="218537"/>
                    <a:pt x="3281221" y="218781"/>
                  </a:cubicBezTo>
                  <a:cubicBezTo>
                    <a:pt x="3273661" y="218794"/>
                    <a:pt x="3275519" y="227159"/>
                    <a:pt x="3274519" y="163309"/>
                  </a:cubicBezTo>
                  <a:cubicBezTo>
                    <a:pt x="3271892" y="-10614"/>
                    <a:pt x="3276608" y="9858"/>
                    <a:pt x="3261692" y="9320"/>
                  </a:cubicBezTo>
                  <a:cubicBezTo>
                    <a:pt x="3263576" y="134125"/>
                    <a:pt x="3264178" y="176953"/>
                    <a:pt x="3264972" y="218819"/>
                  </a:cubicBezTo>
                  <a:cubicBezTo>
                    <a:pt x="3217161" y="218909"/>
                    <a:pt x="3205564" y="218871"/>
                    <a:pt x="3061784" y="218768"/>
                  </a:cubicBezTo>
                  <a:cubicBezTo>
                    <a:pt x="3056556" y="-20517"/>
                    <a:pt x="3064706" y="3824"/>
                    <a:pt x="3048021" y="3478"/>
                  </a:cubicBezTo>
                  <a:cubicBezTo>
                    <a:pt x="3051571" y="236178"/>
                    <a:pt x="3051481" y="218755"/>
                    <a:pt x="3050571" y="218755"/>
                  </a:cubicBezTo>
                  <a:cubicBezTo>
                    <a:pt x="2972992" y="218755"/>
                    <a:pt x="2973837" y="217602"/>
                    <a:pt x="2896822" y="217602"/>
                  </a:cubicBezTo>
                  <a:cubicBezTo>
                    <a:pt x="2832518" y="217602"/>
                    <a:pt x="2849510" y="259418"/>
                    <a:pt x="2845589" y="954"/>
                  </a:cubicBezTo>
                  <a:cubicBezTo>
                    <a:pt x="2831314" y="865"/>
                    <a:pt x="2834043" y="-26487"/>
                    <a:pt x="2838003" y="218127"/>
                  </a:cubicBezTo>
                  <a:cubicBezTo>
                    <a:pt x="2730014" y="220331"/>
                    <a:pt x="2738664" y="219447"/>
                    <a:pt x="2634968" y="218640"/>
                  </a:cubicBezTo>
                  <a:cubicBezTo>
                    <a:pt x="2629996" y="-25167"/>
                    <a:pt x="2635788" y="954"/>
                    <a:pt x="2620321" y="1095"/>
                  </a:cubicBezTo>
                  <a:cubicBezTo>
                    <a:pt x="2624537" y="255587"/>
                    <a:pt x="2637377" y="218486"/>
                    <a:pt x="2589374" y="218486"/>
                  </a:cubicBezTo>
                  <a:cubicBezTo>
                    <a:pt x="2391068" y="218486"/>
                    <a:pt x="2421618" y="235948"/>
                    <a:pt x="2420478" y="163283"/>
                  </a:cubicBezTo>
                  <a:cubicBezTo>
                    <a:pt x="2419145" y="77667"/>
                    <a:pt x="2418671" y="80601"/>
                    <a:pt x="2417402" y="4349"/>
                  </a:cubicBezTo>
                  <a:cubicBezTo>
                    <a:pt x="2402383" y="4682"/>
                    <a:pt x="2406317" y="-22515"/>
                    <a:pt x="2410931" y="219063"/>
                  </a:cubicBezTo>
                  <a:cubicBezTo>
                    <a:pt x="2359339" y="218806"/>
                    <a:pt x="2301673" y="216449"/>
                    <a:pt x="2207858" y="218461"/>
                  </a:cubicBezTo>
                  <a:cubicBezTo>
                    <a:pt x="2207243" y="147705"/>
                    <a:pt x="2205128" y="57272"/>
                    <a:pt x="2204347" y="9948"/>
                  </a:cubicBezTo>
                  <a:cubicBezTo>
                    <a:pt x="2187175" y="10473"/>
                    <a:pt x="2195479" y="-12946"/>
                    <a:pt x="2197363" y="218678"/>
                  </a:cubicBezTo>
                  <a:cubicBezTo>
                    <a:pt x="2105828" y="220574"/>
                    <a:pt x="2060080" y="218281"/>
                    <a:pt x="1992995" y="218051"/>
                  </a:cubicBezTo>
                  <a:cubicBezTo>
                    <a:pt x="1990548" y="108939"/>
                    <a:pt x="1991650" y="90619"/>
                    <a:pt x="1990753" y="16943"/>
                  </a:cubicBezTo>
                  <a:cubicBezTo>
                    <a:pt x="1976541" y="17429"/>
                    <a:pt x="1980450" y="6835"/>
                    <a:pt x="1980668" y="75989"/>
                  </a:cubicBezTo>
                  <a:cubicBezTo>
                    <a:pt x="1980821" y="125234"/>
                    <a:pt x="1981539" y="174736"/>
                    <a:pt x="1982500" y="218038"/>
                  </a:cubicBezTo>
                  <a:cubicBezTo>
                    <a:pt x="1973145" y="218025"/>
                    <a:pt x="1827085" y="217948"/>
                    <a:pt x="1820805" y="217935"/>
                  </a:cubicBezTo>
                  <a:cubicBezTo>
                    <a:pt x="1765728" y="217935"/>
                    <a:pt x="1780183" y="251628"/>
                    <a:pt x="1778146" y="24668"/>
                  </a:cubicBezTo>
                  <a:cubicBezTo>
                    <a:pt x="1763973" y="25206"/>
                    <a:pt x="1767907" y="15905"/>
                    <a:pt x="1767779" y="75950"/>
                  </a:cubicBezTo>
                  <a:cubicBezTo>
                    <a:pt x="1767676" y="124005"/>
                    <a:pt x="1768304" y="171316"/>
                    <a:pt x="1769419" y="218102"/>
                  </a:cubicBezTo>
                  <a:cubicBezTo>
                    <a:pt x="1571421" y="219614"/>
                    <a:pt x="1764921" y="218012"/>
                    <a:pt x="1566923" y="219293"/>
                  </a:cubicBezTo>
                  <a:cubicBezTo>
                    <a:pt x="1566500" y="178810"/>
                    <a:pt x="1565795" y="140159"/>
                    <a:pt x="1564052" y="33136"/>
                  </a:cubicBezTo>
                  <a:cubicBezTo>
                    <a:pt x="1549367" y="33738"/>
                    <a:pt x="1553249" y="14239"/>
                    <a:pt x="1555684" y="163475"/>
                  </a:cubicBezTo>
                  <a:cubicBezTo>
                    <a:pt x="1556812" y="235038"/>
                    <a:pt x="1596870" y="219626"/>
                    <a:pt x="1359672" y="219626"/>
                  </a:cubicBezTo>
                  <a:cubicBezTo>
                    <a:pt x="1351022" y="219626"/>
                    <a:pt x="1355533" y="240841"/>
                    <a:pt x="1350023" y="42206"/>
                  </a:cubicBezTo>
                  <a:cubicBezTo>
                    <a:pt x="1332723" y="42949"/>
                    <a:pt x="1342091" y="16827"/>
                    <a:pt x="1343475" y="219588"/>
                  </a:cubicBezTo>
                  <a:cubicBezTo>
                    <a:pt x="1278133" y="219255"/>
                    <a:pt x="1235447" y="215476"/>
                    <a:pt x="1139133" y="218076"/>
                  </a:cubicBezTo>
                  <a:cubicBezTo>
                    <a:pt x="1138326" y="180284"/>
                    <a:pt x="1138300" y="166601"/>
                    <a:pt x="1136173" y="51776"/>
                  </a:cubicBezTo>
                  <a:cubicBezTo>
                    <a:pt x="1122371" y="52416"/>
                    <a:pt x="1124576" y="26320"/>
                    <a:pt x="1128625" y="218371"/>
                  </a:cubicBezTo>
                  <a:cubicBezTo>
                    <a:pt x="1078571" y="219818"/>
                    <a:pt x="1026287" y="219626"/>
                    <a:pt x="975529" y="218999"/>
                  </a:cubicBezTo>
                  <a:cubicBezTo>
                    <a:pt x="911007" y="218268"/>
                    <a:pt x="924680" y="248836"/>
                    <a:pt x="923873" y="61704"/>
                  </a:cubicBezTo>
                  <a:cubicBezTo>
                    <a:pt x="911276" y="62307"/>
                    <a:pt x="911276" y="37850"/>
                    <a:pt x="915249" y="218563"/>
                  </a:cubicBezTo>
                  <a:cubicBezTo>
                    <a:pt x="904036" y="218537"/>
                    <a:pt x="910546" y="218550"/>
                    <a:pt x="744969" y="218512"/>
                  </a:cubicBezTo>
                  <a:cubicBezTo>
                    <a:pt x="700733" y="218512"/>
                    <a:pt x="711740" y="244582"/>
                    <a:pt x="709293" y="71953"/>
                  </a:cubicBezTo>
                  <a:cubicBezTo>
                    <a:pt x="694031" y="72632"/>
                    <a:pt x="698106" y="50264"/>
                    <a:pt x="701027" y="218397"/>
                  </a:cubicBezTo>
                  <a:cubicBezTo>
                    <a:pt x="646437" y="218076"/>
                    <a:pt x="638684" y="217333"/>
                    <a:pt x="498364" y="218051"/>
                  </a:cubicBezTo>
                  <a:cubicBezTo>
                    <a:pt x="497339" y="182474"/>
                    <a:pt x="496494" y="130705"/>
                    <a:pt x="496545" y="76117"/>
                  </a:cubicBezTo>
                  <a:cubicBezTo>
                    <a:pt x="483256" y="76142"/>
                    <a:pt x="485114" y="62986"/>
                    <a:pt x="486690" y="163488"/>
                  </a:cubicBezTo>
                  <a:cubicBezTo>
                    <a:pt x="487754" y="232130"/>
                    <a:pt x="498390" y="218179"/>
                    <a:pt x="437636" y="218179"/>
                  </a:cubicBezTo>
                  <a:cubicBezTo>
                    <a:pt x="361505" y="218179"/>
                    <a:pt x="360954" y="219332"/>
                    <a:pt x="285540" y="219345"/>
                  </a:cubicBezTo>
                  <a:cubicBezTo>
                    <a:pt x="284322" y="156942"/>
                    <a:pt x="284463" y="142388"/>
                    <a:pt x="282810" y="76078"/>
                  </a:cubicBezTo>
                  <a:cubicBezTo>
                    <a:pt x="268291" y="76142"/>
                    <a:pt x="271918" y="57643"/>
                    <a:pt x="275032" y="219332"/>
                  </a:cubicBezTo>
                  <a:cubicBezTo>
                    <a:pt x="274109" y="219332"/>
                    <a:pt x="72087" y="217884"/>
                    <a:pt x="71164" y="217871"/>
                  </a:cubicBezTo>
                  <a:cubicBezTo>
                    <a:pt x="70139" y="182731"/>
                    <a:pt x="69537" y="137520"/>
                    <a:pt x="68781" y="81818"/>
                  </a:cubicBezTo>
                  <a:cubicBezTo>
                    <a:pt x="54813" y="82625"/>
                    <a:pt x="58029" y="70723"/>
                    <a:pt x="59490" y="163475"/>
                  </a:cubicBezTo>
                  <a:cubicBezTo>
                    <a:pt x="60464" y="225865"/>
                    <a:pt x="63296" y="217769"/>
                    <a:pt x="53634" y="217615"/>
                  </a:cubicBezTo>
                  <a:cubicBezTo>
                    <a:pt x="-9286" y="216680"/>
                    <a:pt x="402" y="213387"/>
                    <a:pt x="710" y="229017"/>
                  </a:cubicBezTo>
                  <a:cubicBezTo>
                    <a:pt x="27864" y="229119"/>
                    <a:pt x="42831" y="229388"/>
                    <a:pt x="61028" y="229645"/>
                  </a:cubicBezTo>
                  <a:cubicBezTo>
                    <a:pt x="65474" y="366172"/>
                    <a:pt x="64347" y="372514"/>
                    <a:pt x="65269" y="463690"/>
                  </a:cubicBezTo>
                  <a:cubicBezTo>
                    <a:pt x="46560" y="463869"/>
                    <a:pt x="31516" y="464061"/>
                    <a:pt x="4490" y="464151"/>
                  </a:cubicBezTo>
                  <a:cubicBezTo>
                    <a:pt x="4682" y="479716"/>
                    <a:pt x="-4442" y="476322"/>
                    <a:pt x="53608" y="475707"/>
                  </a:cubicBezTo>
                  <a:cubicBezTo>
                    <a:pt x="70767" y="475540"/>
                    <a:pt x="64321" y="443256"/>
                    <a:pt x="68204" y="687973"/>
                  </a:cubicBezTo>
                  <a:cubicBezTo>
                    <a:pt x="68614" y="714031"/>
                    <a:pt x="80045" y="707523"/>
                    <a:pt x="6796" y="707484"/>
                  </a:cubicBezTo>
                  <a:cubicBezTo>
                    <a:pt x="6899" y="723344"/>
                    <a:pt x="-4327" y="719373"/>
                    <a:pt x="68729" y="719411"/>
                  </a:cubicBezTo>
                  <a:cubicBezTo>
                    <a:pt x="69767" y="777586"/>
                    <a:pt x="72266" y="860179"/>
                    <a:pt x="72407" y="952714"/>
                  </a:cubicBezTo>
                  <a:cubicBezTo>
                    <a:pt x="51020" y="952803"/>
                    <a:pt x="34463" y="952944"/>
                    <a:pt x="8027" y="953008"/>
                  </a:cubicBezTo>
                  <a:cubicBezTo>
                    <a:pt x="8078" y="968535"/>
                    <a:pt x="-508" y="965025"/>
                    <a:pt x="53583" y="964730"/>
                  </a:cubicBezTo>
                  <a:cubicBezTo>
                    <a:pt x="80019" y="964589"/>
                    <a:pt x="71690" y="928488"/>
                    <a:pt x="76008" y="1197379"/>
                  </a:cubicBezTo>
                  <a:cubicBezTo>
                    <a:pt x="52839" y="1197494"/>
                    <a:pt x="35950" y="1197674"/>
                    <a:pt x="8770" y="1197764"/>
                  </a:cubicBezTo>
                  <a:cubicBezTo>
                    <a:pt x="8808" y="1213560"/>
                    <a:pt x="697" y="1209793"/>
                    <a:pt x="53583" y="1209447"/>
                  </a:cubicBezTo>
                  <a:cubicBezTo>
                    <a:pt x="85529" y="1209229"/>
                    <a:pt x="76162" y="1181865"/>
                    <a:pt x="79378" y="1387008"/>
                  </a:cubicBezTo>
                  <a:cubicBezTo>
                    <a:pt x="80403" y="1452396"/>
                    <a:pt x="87592" y="1441212"/>
                    <a:pt x="53467" y="1441853"/>
                  </a:cubicBezTo>
                  <a:cubicBezTo>
                    <a:pt x="1542" y="1442826"/>
                    <a:pt x="9552" y="1438368"/>
                    <a:pt x="9628" y="1454382"/>
                  </a:cubicBezTo>
                  <a:cubicBezTo>
                    <a:pt x="41140" y="1454151"/>
                    <a:pt x="54300" y="1453664"/>
                    <a:pt x="80788" y="1453318"/>
                  </a:cubicBezTo>
                  <a:cubicBezTo>
                    <a:pt x="83825" y="1560035"/>
                    <a:pt x="82749" y="1511160"/>
                    <a:pt x="85171" y="1686544"/>
                  </a:cubicBezTo>
                  <a:cubicBezTo>
                    <a:pt x="59734" y="1686915"/>
                    <a:pt x="42690" y="1687671"/>
                    <a:pt x="11243" y="1688004"/>
                  </a:cubicBezTo>
                  <a:cubicBezTo>
                    <a:pt x="11371" y="1702634"/>
                    <a:pt x="2773" y="1700405"/>
                    <a:pt x="53659" y="1699111"/>
                  </a:cubicBezTo>
                  <a:cubicBezTo>
                    <a:pt x="96832" y="1698061"/>
                    <a:pt x="85196" y="1662523"/>
                    <a:pt x="88989" y="1931453"/>
                  </a:cubicBezTo>
                  <a:cubicBezTo>
                    <a:pt x="57478" y="1931299"/>
                    <a:pt x="48124" y="1931043"/>
                    <a:pt x="14344" y="1930915"/>
                  </a:cubicBezTo>
                  <a:cubicBezTo>
                    <a:pt x="14588" y="1946660"/>
                    <a:pt x="7271" y="1942663"/>
                    <a:pt x="53493" y="1943111"/>
                  </a:cubicBezTo>
                  <a:cubicBezTo>
                    <a:pt x="98241" y="1943521"/>
                    <a:pt x="89182" y="1932196"/>
                    <a:pt x="89668" y="1998698"/>
                  </a:cubicBezTo>
                  <a:cubicBezTo>
                    <a:pt x="91232" y="2212515"/>
                    <a:pt x="109006" y="2176785"/>
                    <a:pt x="53544" y="2176926"/>
                  </a:cubicBezTo>
                  <a:cubicBezTo>
                    <a:pt x="13204" y="2176990"/>
                    <a:pt x="19316" y="2173031"/>
                    <a:pt x="19714" y="2188878"/>
                  </a:cubicBezTo>
                  <a:cubicBezTo>
                    <a:pt x="40166" y="2188853"/>
                    <a:pt x="58798" y="2188801"/>
                    <a:pt x="92667" y="2188763"/>
                  </a:cubicBezTo>
                  <a:cubicBezTo>
                    <a:pt x="98741" y="2468454"/>
                    <a:pt x="104316" y="2422321"/>
                    <a:pt x="53595" y="2421847"/>
                  </a:cubicBezTo>
                  <a:cubicBezTo>
                    <a:pt x="20457" y="2421540"/>
                    <a:pt x="25903" y="2418581"/>
                    <a:pt x="26339" y="2433518"/>
                  </a:cubicBezTo>
                  <a:cubicBezTo>
                    <a:pt x="52224" y="2433685"/>
                    <a:pt x="66090" y="2433928"/>
                    <a:pt x="95268" y="2434044"/>
                  </a:cubicBezTo>
                  <a:cubicBezTo>
                    <a:pt x="95281" y="2434530"/>
                    <a:pt x="98062" y="2548613"/>
                    <a:pt x="100407" y="2667307"/>
                  </a:cubicBezTo>
                  <a:cubicBezTo>
                    <a:pt x="69370" y="2667064"/>
                    <a:pt x="56030" y="2666500"/>
                    <a:pt x="31875" y="2666090"/>
                  </a:cubicBezTo>
                  <a:cubicBezTo>
                    <a:pt x="32144" y="2681143"/>
                    <a:pt x="27735" y="2677876"/>
                    <a:pt x="53442" y="2678453"/>
                  </a:cubicBezTo>
                  <a:cubicBezTo>
                    <a:pt x="113709" y="2679836"/>
                    <a:pt x="100369" y="2636356"/>
                    <a:pt x="104726" y="2912306"/>
                  </a:cubicBezTo>
                  <a:cubicBezTo>
                    <a:pt x="75021" y="2912242"/>
                    <a:pt x="63552" y="2912088"/>
                    <a:pt x="35373" y="2911934"/>
                  </a:cubicBezTo>
                  <a:cubicBezTo>
                    <a:pt x="35540" y="2926949"/>
                    <a:pt x="31887" y="2923823"/>
                    <a:pt x="53506" y="2923964"/>
                  </a:cubicBezTo>
                  <a:cubicBezTo>
                    <a:pt x="124768" y="2924451"/>
                    <a:pt x="102009" y="2888400"/>
                    <a:pt x="105981" y="3135167"/>
                  </a:cubicBezTo>
                  <a:cubicBezTo>
                    <a:pt x="106391" y="3161891"/>
                    <a:pt x="119155" y="3155204"/>
                    <a:pt x="37359" y="3155229"/>
                  </a:cubicBezTo>
                  <a:cubicBezTo>
                    <a:pt x="37449" y="3171089"/>
                    <a:pt x="24916" y="3167118"/>
                    <a:pt x="106481" y="3167105"/>
                  </a:cubicBezTo>
                  <a:cubicBezTo>
                    <a:pt x="106507" y="3168348"/>
                    <a:pt x="109249" y="3339785"/>
                    <a:pt x="110723" y="3402137"/>
                  </a:cubicBezTo>
                  <a:cubicBezTo>
                    <a:pt x="76380" y="3401957"/>
                    <a:pt x="58670" y="3401304"/>
                    <a:pt x="38320" y="3400868"/>
                  </a:cubicBezTo>
                  <a:cubicBezTo>
                    <a:pt x="38359" y="3415178"/>
                    <a:pt x="23763" y="3413603"/>
                    <a:pt x="111005" y="3414038"/>
                  </a:cubicBezTo>
                  <a:cubicBezTo>
                    <a:pt x="111030" y="3415178"/>
                    <a:pt x="115580" y="3645214"/>
                    <a:pt x="115592" y="3646149"/>
                  </a:cubicBezTo>
                  <a:cubicBezTo>
                    <a:pt x="77866" y="3646213"/>
                    <a:pt x="61092" y="3646495"/>
                    <a:pt x="38859" y="3646700"/>
                  </a:cubicBezTo>
                  <a:cubicBezTo>
                    <a:pt x="38884" y="3661663"/>
                    <a:pt x="35886" y="3658640"/>
                    <a:pt x="53608" y="3658448"/>
                  </a:cubicBezTo>
                  <a:cubicBezTo>
                    <a:pt x="122602" y="3657704"/>
                    <a:pt x="115785" y="3657513"/>
                    <a:pt x="115823" y="3659767"/>
                  </a:cubicBezTo>
                  <a:cubicBezTo>
                    <a:pt x="117079" y="3739759"/>
                    <a:pt x="119475" y="3821084"/>
                    <a:pt x="119757" y="3890033"/>
                  </a:cubicBezTo>
                  <a:cubicBezTo>
                    <a:pt x="23725" y="3890123"/>
                    <a:pt x="39474" y="3887650"/>
                    <a:pt x="39525" y="3902472"/>
                  </a:cubicBezTo>
                  <a:cubicBezTo>
                    <a:pt x="62463" y="3902268"/>
                    <a:pt x="79071" y="3901973"/>
                    <a:pt x="119796" y="3901922"/>
                  </a:cubicBezTo>
                  <a:cubicBezTo>
                    <a:pt x="119988" y="4048186"/>
                    <a:pt x="121820" y="4066288"/>
                    <a:pt x="123422" y="4134071"/>
                  </a:cubicBezTo>
                  <a:cubicBezTo>
                    <a:pt x="82403" y="4134109"/>
                    <a:pt x="65500" y="4134481"/>
                    <a:pt x="40858" y="4134814"/>
                  </a:cubicBezTo>
                  <a:cubicBezTo>
                    <a:pt x="40973" y="4149111"/>
                    <a:pt x="37731" y="4146766"/>
                    <a:pt x="53621" y="4146536"/>
                  </a:cubicBezTo>
                  <a:cubicBezTo>
                    <a:pt x="145181" y="4145178"/>
                    <a:pt x="121641" y="4103081"/>
                    <a:pt x="125639" y="4359417"/>
                  </a:cubicBezTo>
                  <a:cubicBezTo>
                    <a:pt x="126075" y="4387422"/>
                    <a:pt x="139774" y="4380428"/>
                    <a:pt x="53531" y="4380671"/>
                  </a:cubicBezTo>
                  <a:cubicBezTo>
                    <a:pt x="41345" y="4380697"/>
                    <a:pt x="43433" y="4377635"/>
                    <a:pt x="43651" y="4392611"/>
                  </a:cubicBezTo>
                  <a:cubicBezTo>
                    <a:pt x="65128" y="4392572"/>
                    <a:pt x="80250" y="4392483"/>
                    <a:pt x="126139" y="4392483"/>
                  </a:cubicBezTo>
                  <a:cubicBezTo>
                    <a:pt x="126792" y="4439705"/>
                    <a:pt x="127484" y="4529138"/>
                    <a:pt x="129637" y="4623825"/>
                  </a:cubicBezTo>
                  <a:cubicBezTo>
                    <a:pt x="89412" y="4623838"/>
                    <a:pt x="73509" y="4624222"/>
                    <a:pt x="48021" y="4624735"/>
                  </a:cubicBezTo>
                  <a:cubicBezTo>
                    <a:pt x="48418" y="4641517"/>
                    <a:pt x="35437" y="4635727"/>
                    <a:pt x="129881" y="4635714"/>
                  </a:cubicBezTo>
                  <a:cubicBezTo>
                    <a:pt x="129906" y="4636675"/>
                    <a:pt x="134443" y="4869298"/>
                    <a:pt x="134468" y="4870361"/>
                  </a:cubicBezTo>
                  <a:cubicBezTo>
                    <a:pt x="100394" y="4870399"/>
                    <a:pt x="81326" y="4870092"/>
                    <a:pt x="54992" y="4869490"/>
                  </a:cubicBezTo>
                  <a:cubicBezTo>
                    <a:pt x="55479" y="4884286"/>
                    <a:pt x="42357" y="4882262"/>
                    <a:pt x="130406" y="4882262"/>
                  </a:cubicBezTo>
                  <a:cubicBezTo>
                    <a:pt x="135442" y="4882262"/>
                    <a:pt x="134661" y="4881737"/>
                    <a:pt x="134686" y="4883915"/>
                  </a:cubicBezTo>
                  <a:cubicBezTo>
                    <a:pt x="138684" y="5143313"/>
                    <a:pt x="141068" y="5115411"/>
                    <a:pt x="130406" y="5115411"/>
                  </a:cubicBezTo>
                  <a:cubicBezTo>
                    <a:pt x="51596" y="5115411"/>
                    <a:pt x="63040" y="5112029"/>
                    <a:pt x="63552" y="5127389"/>
                  </a:cubicBezTo>
                  <a:cubicBezTo>
                    <a:pt x="83402" y="5127338"/>
                    <a:pt x="101278" y="5127312"/>
                    <a:pt x="138454" y="5127312"/>
                  </a:cubicBezTo>
                  <a:cubicBezTo>
                    <a:pt x="142208" y="5290346"/>
                    <a:pt x="141158" y="5291794"/>
                    <a:pt x="141785" y="5358398"/>
                  </a:cubicBezTo>
                  <a:cubicBezTo>
                    <a:pt x="111351" y="5358308"/>
                    <a:pt x="89284" y="5358526"/>
                    <a:pt x="71241" y="5358846"/>
                  </a:cubicBezTo>
                  <a:cubicBezTo>
                    <a:pt x="71766" y="5374502"/>
                    <a:pt x="61361" y="5370274"/>
                    <a:pt x="130419" y="5370274"/>
                  </a:cubicBezTo>
                  <a:cubicBezTo>
                    <a:pt x="146206" y="5370274"/>
                    <a:pt x="141619" y="5343435"/>
                    <a:pt x="145374" y="5583629"/>
                  </a:cubicBezTo>
                  <a:cubicBezTo>
                    <a:pt x="145784" y="5609046"/>
                    <a:pt x="149679" y="5604704"/>
                    <a:pt x="130419" y="5604704"/>
                  </a:cubicBezTo>
                  <a:cubicBezTo>
                    <a:pt x="69242" y="5604704"/>
                    <a:pt x="79250" y="5600066"/>
                    <a:pt x="79788" y="5616272"/>
                  </a:cubicBezTo>
                  <a:cubicBezTo>
                    <a:pt x="101445" y="5616592"/>
                    <a:pt x="124050" y="5616644"/>
                    <a:pt x="145925" y="5616579"/>
                  </a:cubicBezTo>
                  <a:cubicBezTo>
                    <a:pt x="150346" y="5886098"/>
                    <a:pt x="156638" y="5850125"/>
                    <a:pt x="130419" y="5850125"/>
                  </a:cubicBezTo>
                  <a:cubicBezTo>
                    <a:pt x="79494" y="5850125"/>
                    <a:pt x="87426" y="5846256"/>
                    <a:pt x="87938" y="5862039"/>
                  </a:cubicBezTo>
                  <a:cubicBezTo>
                    <a:pt x="109505" y="5862001"/>
                    <a:pt x="128407" y="5862014"/>
                    <a:pt x="149090" y="5862014"/>
                  </a:cubicBezTo>
                  <a:cubicBezTo>
                    <a:pt x="149256" y="5903803"/>
                    <a:pt x="150128" y="5954702"/>
                    <a:pt x="151127" y="6011634"/>
                  </a:cubicBezTo>
                  <a:cubicBezTo>
                    <a:pt x="167389" y="6011506"/>
                    <a:pt x="160277" y="6030889"/>
                    <a:pt x="159585" y="5862014"/>
                  </a:cubicBezTo>
                  <a:lnTo>
                    <a:pt x="362440" y="5862026"/>
                  </a:lnTo>
                  <a:cubicBezTo>
                    <a:pt x="363311" y="5924006"/>
                    <a:pt x="363862" y="5966245"/>
                    <a:pt x="365387" y="6009930"/>
                  </a:cubicBezTo>
                  <a:cubicBezTo>
                    <a:pt x="380765" y="6009802"/>
                    <a:pt x="375267" y="6029967"/>
                    <a:pt x="372948" y="5862026"/>
                  </a:cubicBezTo>
                  <a:cubicBezTo>
                    <a:pt x="545727" y="5862039"/>
                    <a:pt x="498813" y="5860502"/>
                    <a:pt x="576649" y="5860220"/>
                  </a:cubicBezTo>
                  <a:cubicBezTo>
                    <a:pt x="578007" y="5916602"/>
                    <a:pt x="578148" y="5947374"/>
                    <a:pt x="579430" y="6008239"/>
                  </a:cubicBezTo>
                  <a:cubicBezTo>
                    <a:pt x="593487" y="6008124"/>
                    <a:pt x="589938" y="6019897"/>
                    <a:pt x="588579" y="5933576"/>
                  </a:cubicBezTo>
                  <a:cubicBezTo>
                    <a:pt x="587285" y="5851547"/>
                    <a:pt x="585517" y="5860194"/>
                    <a:pt x="591322" y="5860194"/>
                  </a:cubicBezTo>
                  <a:cubicBezTo>
                    <a:pt x="666005" y="5860194"/>
                    <a:pt x="667504" y="5861463"/>
                    <a:pt x="744943" y="5861463"/>
                  </a:cubicBezTo>
                  <a:cubicBezTo>
                    <a:pt x="802352" y="5861476"/>
                    <a:pt x="789358" y="5846922"/>
                    <a:pt x="790717" y="5933807"/>
                  </a:cubicBezTo>
                  <a:cubicBezTo>
                    <a:pt x="792024" y="6017629"/>
                    <a:pt x="789499" y="6006612"/>
                    <a:pt x="802955" y="6006497"/>
                  </a:cubicBezTo>
                  <a:cubicBezTo>
                    <a:pt x="801404" y="5961120"/>
                    <a:pt x="800584" y="5903278"/>
                    <a:pt x="800571" y="5861476"/>
                  </a:cubicBezTo>
                  <a:cubicBezTo>
                    <a:pt x="886121" y="5861501"/>
                    <a:pt x="926500" y="5861617"/>
                    <a:pt x="975516" y="5861219"/>
                  </a:cubicBezTo>
                  <a:cubicBezTo>
                    <a:pt x="1010256" y="5860938"/>
                    <a:pt x="1002798" y="5846525"/>
                    <a:pt x="1004157" y="5933794"/>
                  </a:cubicBezTo>
                  <a:cubicBezTo>
                    <a:pt x="1005438" y="6015708"/>
                    <a:pt x="1001901" y="6004934"/>
                    <a:pt x="1015844" y="6004831"/>
                  </a:cubicBezTo>
                  <a:cubicBezTo>
                    <a:pt x="1014947" y="5954215"/>
                    <a:pt x="1014152" y="5903060"/>
                    <a:pt x="1013575" y="5860976"/>
                  </a:cubicBezTo>
                  <a:cubicBezTo>
                    <a:pt x="1074829" y="5860745"/>
                    <a:pt x="1123986" y="5861130"/>
                    <a:pt x="1217494" y="5861091"/>
                  </a:cubicBezTo>
                  <a:cubicBezTo>
                    <a:pt x="1217686" y="5905661"/>
                    <a:pt x="1218647" y="5963567"/>
                    <a:pt x="1219609" y="6003256"/>
                  </a:cubicBezTo>
                  <a:cubicBezTo>
                    <a:pt x="1235960" y="6003140"/>
                    <a:pt x="1228643" y="6021678"/>
                    <a:pt x="1228002" y="5861066"/>
                  </a:cubicBezTo>
                  <a:cubicBezTo>
                    <a:pt x="1228950" y="5861066"/>
                    <a:pt x="1429384" y="5860182"/>
                    <a:pt x="1430409" y="5860169"/>
                  </a:cubicBezTo>
                  <a:cubicBezTo>
                    <a:pt x="1431729" y="5930310"/>
                    <a:pt x="1431818" y="5952255"/>
                    <a:pt x="1432946" y="6001590"/>
                  </a:cubicBezTo>
                  <a:cubicBezTo>
                    <a:pt x="1447567" y="6001488"/>
                    <a:pt x="1443890" y="6021909"/>
                    <a:pt x="1440929" y="5860105"/>
                  </a:cubicBezTo>
                  <a:cubicBezTo>
                    <a:pt x="1584081" y="5859131"/>
                    <a:pt x="1572369" y="5861002"/>
                    <a:pt x="1645143" y="5861347"/>
                  </a:cubicBezTo>
                  <a:cubicBezTo>
                    <a:pt x="1646578" y="5905136"/>
                    <a:pt x="1647373" y="5958801"/>
                    <a:pt x="1647578" y="5999938"/>
                  </a:cubicBezTo>
                  <a:cubicBezTo>
                    <a:pt x="1661225" y="5999835"/>
                    <a:pt x="1658560" y="6010865"/>
                    <a:pt x="1657355" y="5933576"/>
                  </a:cubicBezTo>
                  <a:cubicBezTo>
                    <a:pt x="1656048" y="5850420"/>
                    <a:pt x="1651332" y="5861411"/>
                    <a:pt x="1667094" y="5861411"/>
                  </a:cubicBezTo>
                  <a:cubicBezTo>
                    <a:pt x="1805223" y="5861527"/>
                    <a:pt x="1828738" y="5861591"/>
                    <a:pt x="1858583" y="5861463"/>
                  </a:cubicBezTo>
                  <a:cubicBezTo>
                    <a:pt x="1859506" y="5919510"/>
                    <a:pt x="1860198" y="5958507"/>
                    <a:pt x="1860569" y="5998310"/>
                  </a:cubicBezTo>
                  <a:cubicBezTo>
                    <a:pt x="1874217" y="5998208"/>
                    <a:pt x="1871410" y="6009110"/>
                    <a:pt x="1870231" y="5933576"/>
                  </a:cubicBezTo>
                  <a:cubicBezTo>
                    <a:pt x="1868886" y="5848895"/>
                    <a:pt x="1859531" y="5861540"/>
                    <a:pt x="1897732" y="5861181"/>
                  </a:cubicBezTo>
                  <a:cubicBezTo>
                    <a:pt x="1971121" y="5860489"/>
                    <a:pt x="2013101" y="5860796"/>
                    <a:pt x="2051366" y="5861360"/>
                  </a:cubicBezTo>
                  <a:cubicBezTo>
                    <a:pt x="2078123" y="5861757"/>
                    <a:pt x="2071075" y="5848075"/>
                    <a:pt x="2072420" y="5933807"/>
                  </a:cubicBezTo>
                  <a:cubicBezTo>
                    <a:pt x="2073573" y="6007470"/>
                    <a:pt x="2070729" y="5996696"/>
                    <a:pt x="2084184" y="5996594"/>
                  </a:cubicBezTo>
                  <a:cubicBezTo>
                    <a:pt x="2083236" y="5960210"/>
                    <a:pt x="2082287" y="5905379"/>
                    <a:pt x="2082313" y="5861745"/>
                  </a:cubicBezTo>
                  <a:cubicBezTo>
                    <a:pt x="2200861" y="5862808"/>
                    <a:pt x="2191942" y="5859887"/>
                    <a:pt x="2284758" y="5859887"/>
                  </a:cubicBezTo>
                  <a:cubicBezTo>
                    <a:pt x="2284938" y="5902868"/>
                    <a:pt x="2285834" y="5958276"/>
                    <a:pt x="2286693" y="5995044"/>
                  </a:cubicBezTo>
                  <a:cubicBezTo>
                    <a:pt x="2302763" y="5994916"/>
                    <a:pt x="2295894" y="6013658"/>
                    <a:pt x="2295266" y="5859900"/>
                  </a:cubicBezTo>
                  <a:cubicBezTo>
                    <a:pt x="2315206" y="5859925"/>
                    <a:pt x="2231885" y="5859567"/>
                    <a:pt x="2499428" y="5860861"/>
                  </a:cubicBezTo>
                  <a:cubicBezTo>
                    <a:pt x="2500197" y="5898692"/>
                    <a:pt x="2501158" y="5954817"/>
                    <a:pt x="2501440" y="5993404"/>
                  </a:cubicBezTo>
                  <a:cubicBezTo>
                    <a:pt x="2515164" y="5993301"/>
                    <a:pt x="2512307" y="6003678"/>
                    <a:pt x="2511218" y="5933589"/>
                  </a:cubicBezTo>
                  <a:cubicBezTo>
                    <a:pt x="2509962" y="5852854"/>
                    <a:pt x="2508744" y="5860912"/>
                    <a:pt x="2512538" y="5860925"/>
                  </a:cubicBezTo>
                  <a:cubicBezTo>
                    <a:pt x="2753926" y="5862219"/>
                    <a:pt x="2712497" y="5838492"/>
                    <a:pt x="2714022" y="5933794"/>
                  </a:cubicBezTo>
                  <a:cubicBezTo>
                    <a:pt x="2715072" y="6001449"/>
                    <a:pt x="2711779" y="5991790"/>
                    <a:pt x="2725529" y="5991687"/>
                  </a:cubicBezTo>
                  <a:cubicBezTo>
                    <a:pt x="2724440" y="5935498"/>
                    <a:pt x="2724350" y="5914898"/>
                    <a:pt x="2723171" y="5860233"/>
                  </a:cubicBezTo>
                  <a:cubicBezTo>
                    <a:pt x="2819921" y="5859990"/>
                    <a:pt x="2815167" y="5861719"/>
                    <a:pt x="2926154" y="5861463"/>
                  </a:cubicBezTo>
                  <a:cubicBezTo>
                    <a:pt x="2927410" y="5918216"/>
                    <a:pt x="2927436" y="5938470"/>
                    <a:pt x="2928499" y="5990124"/>
                  </a:cubicBezTo>
                  <a:cubicBezTo>
                    <a:pt x="2942352" y="5990022"/>
                    <a:pt x="2939059" y="5999502"/>
                    <a:pt x="2937995" y="5933589"/>
                  </a:cubicBezTo>
                  <a:cubicBezTo>
                    <a:pt x="2936650" y="5846948"/>
                    <a:pt x="2926846" y="5861553"/>
                    <a:pt x="2973709" y="5861245"/>
                  </a:cubicBezTo>
                  <a:cubicBezTo>
                    <a:pt x="3019176" y="5860938"/>
                    <a:pt x="3056338" y="5860809"/>
                    <a:pt x="3127421" y="5861194"/>
                  </a:cubicBezTo>
                  <a:cubicBezTo>
                    <a:pt x="3144579" y="5861284"/>
                    <a:pt x="3139787" y="5848344"/>
                    <a:pt x="3141145" y="5933807"/>
                  </a:cubicBezTo>
                  <a:cubicBezTo>
                    <a:pt x="3142209" y="5999425"/>
                    <a:pt x="3138531" y="5988523"/>
                    <a:pt x="3152524" y="5988420"/>
                  </a:cubicBezTo>
                  <a:cubicBezTo>
                    <a:pt x="3151794" y="5943556"/>
                    <a:pt x="3151115" y="5904572"/>
                    <a:pt x="3150666" y="5861309"/>
                  </a:cubicBezTo>
                  <a:cubicBezTo>
                    <a:pt x="3298662" y="5861886"/>
                    <a:pt x="3258322" y="5860143"/>
                    <a:pt x="3353227" y="5860067"/>
                  </a:cubicBezTo>
                  <a:cubicBezTo>
                    <a:pt x="3355123" y="6006561"/>
                    <a:pt x="3351150" y="5986883"/>
                    <a:pt x="3365759" y="5986768"/>
                  </a:cubicBezTo>
                  <a:cubicBezTo>
                    <a:pt x="3364952" y="5949257"/>
                    <a:pt x="3364234" y="5898025"/>
                    <a:pt x="3363747" y="5860067"/>
                  </a:cubicBezTo>
                  <a:cubicBezTo>
                    <a:pt x="3430947" y="5860092"/>
                    <a:pt x="3417914" y="5860643"/>
                    <a:pt x="3566948" y="5860592"/>
                  </a:cubicBezTo>
                  <a:cubicBezTo>
                    <a:pt x="3569127" y="6004357"/>
                    <a:pt x="3564513" y="5985153"/>
                    <a:pt x="3579430" y="5985026"/>
                  </a:cubicBezTo>
                  <a:cubicBezTo>
                    <a:pt x="3578700" y="5946579"/>
                    <a:pt x="3578238" y="5913655"/>
                    <a:pt x="3577443" y="5860579"/>
                  </a:cubicBezTo>
                  <a:cubicBezTo>
                    <a:pt x="3678166" y="5860540"/>
                    <a:pt x="3701245" y="5860592"/>
                    <a:pt x="3742649" y="5860374"/>
                  </a:cubicBezTo>
                  <a:cubicBezTo>
                    <a:pt x="3790294" y="5860118"/>
                    <a:pt x="3779133" y="5845500"/>
                    <a:pt x="3780504" y="5933833"/>
                  </a:cubicBezTo>
                  <a:cubicBezTo>
                    <a:pt x="3781414" y="5992405"/>
                    <a:pt x="3778095" y="5983347"/>
                    <a:pt x="3791909" y="5983232"/>
                  </a:cubicBezTo>
                  <a:cubicBezTo>
                    <a:pt x="3788820" y="5840850"/>
                    <a:pt x="3781824" y="5860207"/>
                    <a:pt x="3819601" y="5860207"/>
                  </a:cubicBezTo>
                  <a:close/>
                  <a:moveTo>
                    <a:pt x="3766216" y="4883966"/>
                  </a:moveTo>
                  <a:cubicBezTo>
                    <a:pt x="3770303" y="5151538"/>
                    <a:pt x="3778005" y="5114988"/>
                    <a:pt x="3742662" y="5114745"/>
                  </a:cubicBezTo>
                  <a:cubicBezTo>
                    <a:pt x="3529030" y="5113297"/>
                    <a:pt x="3565488" y="5128926"/>
                    <a:pt x="3564398" y="5058709"/>
                  </a:cubicBezTo>
                  <a:cubicBezTo>
                    <a:pt x="3561079" y="4846263"/>
                    <a:pt x="3551699" y="4881225"/>
                    <a:pt x="3588644" y="4881929"/>
                  </a:cubicBezTo>
                  <a:cubicBezTo>
                    <a:pt x="3719852" y="4884402"/>
                    <a:pt x="3766151" y="4880354"/>
                    <a:pt x="3766216" y="4883966"/>
                  </a:cubicBezTo>
                  <a:close/>
                  <a:moveTo>
                    <a:pt x="3765985" y="4870528"/>
                  </a:moveTo>
                  <a:cubicBezTo>
                    <a:pt x="3591066" y="4870950"/>
                    <a:pt x="3655523" y="4870797"/>
                    <a:pt x="3561861" y="4869592"/>
                  </a:cubicBezTo>
                  <a:cubicBezTo>
                    <a:pt x="3560913" y="4802411"/>
                    <a:pt x="3561605" y="4717794"/>
                    <a:pt x="3558568" y="4635765"/>
                  </a:cubicBezTo>
                  <a:cubicBezTo>
                    <a:pt x="3736332" y="4635854"/>
                    <a:pt x="3684394" y="4635714"/>
                    <a:pt x="3761500" y="4636828"/>
                  </a:cubicBezTo>
                  <a:cubicBezTo>
                    <a:pt x="3761999" y="4749104"/>
                    <a:pt x="3764690" y="4796210"/>
                    <a:pt x="3765985" y="4870528"/>
                  </a:cubicBezTo>
                  <a:close/>
                  <a:moveTo>
                    <a:pt x="3761461" y="4624901"/>
                  </a:moveTo>
                  <a:cubicBezTo>
                    <a:pt x="3549674" y="4621724"/>
                    <a:pt x="3558234" y="4626938"/>
                    <a:pt x="3558030" y="4621275"/>
                  </a:cubicBezTo>
                  <a:cubicBezTo>
                    <a:pt x="3555671" y="4561384"/>
                    <a:pt x="3555031" y="4508500"/>
                    <a:pt x="3554762" y="4446712"/>
                  </a:cubicBezTo>
                  <a:cubicBezTo>
                    <a:pt x="3554480" y="4380607"/>
                    <a:pt x="3545228" y="4391727"/>
                    <a:pt x="3588720" y="4391612"/>
                  </a:cubicBezTo>
                  <a:cubicBezTo>
                    <a:pt x="3650384" y="4391445"/>
                    <a:pt x="3693736" y="4391343"/>
                    <a:pt x="3742560" y="4392124"/>
                  </a:cubicBezTo>
                  <a:cubicBezTo>
                    <a:pt x="3763460" y="4392470"/>
                    <a:pt x="3760385" y="4359687"/>
                    <a:pt x="3761461" y="4624901"/>
                  </a:cubicBezTo>
                  <a:close/>
                  <a:moveTo>
                    <a:pt x="1640927" y="4883761"/>
                  </a:moveTo>
                  <a:cubicBezTo>
                    <a:pt x="1640863" y="4880174"/>
                    <a:pt x="1617361" y="4879367"/>
                    <a:pt x="1843654" y="4880674"/>
                  </a:cubicBezTo>
                  <a:cubicBezTo>
                    <a:pt x="1845205" y="4970390"/>
                    <a:pt x="1843821" y="5010129"/>
                    <a:pt x="1846486" y="5114681"/>
                  </a:cubicBezTo>
                  <a:cubicBezTo>
                    <a:pt x="1732385" y="5114783"/>
                    <a:pt x="1706205" y="5116320"/>
                    <a:pt x="1642695" y="5115744"/>
                  </a:cubicBezTo>
                  <a:cubicBezTo>
                    <a:pt x="1639838" y="4955555"/>
                    <a:pt x="1642452" y="4981586"/>
                    <a:pt x="1640927" y="4883761"/>
                  </a:cubicBezTo>
                  <a:close/>
                  <a:moveTo>
                    <a:pt x="354982" y="4637417"/>
                  </a:moveTo>
                  <a:cubicBezTo>
                    <a:pt x="562719" y="4637417"/>
                    <a:pt x="468750" y="4636828"/>
                    <a:pt x="557465" y="4636187"/>
                  </a:cubicBezTo>
                  <a:cubicBezTo>
                    <a:pt x="557645" y="4686228"/>
                    <a:pt x="558414" y="4709403"/>
                    <a:pt x="559413" y="4796543"/>
                  </a:cubicBezTo>
                  <a:cubicBezTo>
                    <a:pt x="560528" y="4893677"/>
                    <a:pt x="601612" y="4867632"/>
                    <a:pt x="360825" y="4868939"/>
                  </a:cubicBezTo>
                  <a:cubicBezTo>
                    <a:pt x="351830" y="4868990"/>
                    <a:pt x="361710" y="4860996"/>
                    <a:pt x="354982" y="4637417"/>
                  </a:cubicBezTo>
                  <a:close/>
                  <a:moveTo>
                    <a:pt x="343910" y="3902076"/>
                  </a:moveTo>
                  <a:cubicBezTo>
                    <a:pt x="431754" y="3903382"/>
                    <a:pt x="407163" y="3903139"/>
                    <a:pt x="545420" y="3902703"/>
                  </a:cubicBezTo>
                  <a:cubicBezTo>
                    <a:pt x="550430" y="4144345"/>
                    <a:pt x="543920" y="3861413"/>
                    <a:pt x="550430" y="4134430"/>
                  </a:cubicBezTo>
                  <a:cubicBezTo>
                    <a:pt x="477515" y="4135390"/>
                    <a:pt x="522187" y="4136684"/>
                    <a:pt x="346319" y="4135839"/>
                  </a:cubicBezTo>
                  <a:cubicBezTo>
                    <a:pt x="345858" y="4047314"/>
                    <a:pt x="347767" y="4113817"/>
                    <a:pt x="343910" y="3902076"/>
                  </a:cubicBezTo>
                  <a:close/>
                  <a:moveTo>
                    <a:pt x="329519" y="2960168"/>
                  </a:moveTo>
                  <a:cubicBezTo>
                    <a:pt x="328750" y="2910564"/>
                    <a:pt x="295971" y="2924643"/>
                    <a:pt x="514511" y="2923170"/>
                  </a:cubicBezTo>
                  <a:cubicBezTo>
                    <a:pt x="538730" y="2923016"/>
                    <a:pt x="529440" y="2891244"/>
                    <a:pt x="533259" y="3135257"/>
                  </a:cubicBezTo>
                  <a:cubicBezTo>
                    <a:pt x="533669" y="3160648"/>
                    <a:pt x="561656" y="3157548"/>
                    <a:pt x="360877" y="3155396"/>
                  </a:cubicBezTo>
                  <a:cubicBezTo>
                    <a:pt x="318294" y="3154922"/>
                    <a:pt x="333056" y="3186258"/>
                    <a:pt x="329519" y="2960168"/>
                  </a:cubicBezTo>
                  <a:close/>
                  <a:moveTo>
                    <a:pt x="309618" y="1736469"/>
                  </a:moveTo>
                  <a:cubicBezTo>
                    <a:pt x="308888" y="1689734"/>
                    <a:pt x="271456" y="1697728"/>
                    <a:pt x="511961" y="1699649"/>
                  </a:cubicBezTo>
                  <a:cubicBezTo>
                    <a:pt x="516164" y="1949542"/>
                    <a:pt x="515741" y="1932567"/>
                    <a:pt x="514588" y="1932542"/>
                  </a:cubicBezTo>
                  <a:cubicBezTo>
                    <a:pt x="282695" y="1927866"/>
                    <a:pt x="311476" y="1946736"/>
                    <a:pt x="310913" y="1911263"/>
                  </a:cubicBezTo>
                  <a:cubicBezTo>
                    <a:pt x="309567" y="1822418"/>
                    <a:pt x="311002" y="1822918"/>
                    <a:pt x="309618" y="1736469"/>
                  </a:cubicBezTo>
                  <a:close/>
                  <a:moveTo>
                    <a:pt x="504900" y="1209422"/>
                  </a:moveTo>
                  <a:cubicBezTo>
                    <a:pt x="505169" y="1226140"/>
                    <a:pt x="508129" y="1441712"/>
                    <a:pt x="508129" y="1442621"/>
                  </a:cubicBezTo>
                  <a:cubicBezTo>
                    <a:pt x="265459" y="1438227"/>
                    <a:pt x="305838" y="1462043"/>
                    <a:pt x="304672" y="1386868"/>
                  </a:cubicBezTo>
                  <a:cubicBezTo>
                    <a:pt x="303301" y="1299240"/>
                    <a:pt x="301942" y="1299471"/>
                    <a:pt x="300571" y="1212202"/>
                  </a:cubicBezTo>
                  <a:cubicBezTo>
                    <a:pt x="300456" y="1205117"/>
                    <a:pt x="289935" y="1210959"/>
                    <a:pt x="504900" y="1209422"/>
                  </a:cubicBezTo>
                  <a:close/>
                  <a:moveTo>
                    <a:pt x="300328" y="1196918"/>
                  </a:moveTo>
                  <a:cubicBezTo>
                    <a:pt x="298521" y="1083668"/>
                    <a:pt x="296957" y="1025301"/>
                    <a:pt x="297047" y="965384"/>
                  </a:cubicBezTo>
                  <a:cubicBezTo>
                    <a:pt x="373448" y="965448"/>
                    <a:pt x="369437" y="966101"/>
                    <a:pt x="500082" y="965858"/>
                  </a:cubicBezTo>
                  <a:cubicBezTo>
                    <a:pt x="500274" y="1081080"/>
                    <a:pt x="503196" y="1113095"/>
                    <a:pt x="504708" y="1197507"/>
                  </a:cubicBezTo>
                  <a:cubicBezTo>
                    <a:pt x="395104" y="1198327"/>
                    <a:pt x="369193" y="1197046"/>
                    <a:pt x="300328" y="1196918"/>
                  </a:cubicBezTo>
                  <a:close/>
                  <a:moveTo>
                    <a:pt x="508257" y="1454523"/>
                  </a:moveTo>
                  <a:cubicBezTo>
                    <a:pt x="509513" y="1574947"/>
                    <a:pt x="510282" y="1602516"/>
                    <a:pt x="511756" y="1687761"/>
                  </a:cubicBezTo>
                  <a:cubicBezTo>
                    <a:pt x="461151" y="1687364"/>
                    <a:pt x="410969" y="1687415"/>
                    <a:pt x="360813" y="1687684"/>
                  </a:cubicBezTo>
                  <a:cubicBezTo>
                    <a:pt x="295022" y="1688043"/>
                    <a:pt x="308772" y="1728628"/>
                    <a:pt x="305851" y="1474290"/>
                  </a:cubicBezTo>
                  <a:cubicBezTo>
                    <a:pt x="305543" y="1447259"/>
                    <a:pt x="273084" y="1450423"/>
                    <a:pt x="508257" y="1454523"/>
                  </a:cubicBezTo>
                  <a:close/>
                  <a:moveTo>
                    <a:pt x="2214534" y="1387085"/>
                  </a:moveTo>
                  <a:cubicBezTo>
                    <a:pt x="2215675" y="1459955"/>
                    <a:pt x="2249672" y="1439444"/>
                    <a:pt x="2051378" y="1441827"/>
                  </a:cubicBezTo>
                  <a:cubicBezTo>
                    <a:pt x="2003811" y="1442403"/>
                    <a:pt x="2014101" y="1453101"/>
                    <a:pt x="2013063" y="1386855"/>
                  </a:cubicBezTo>
                  <a:cubicBezTo>
                    <a:pt x="2011692" y="1299381"/>
                    <a:pt x="2010141" y="1299317"/>
                    <a:pt x="2008783" y="1212189"/>
                  </a:cubicBezTo>
                  <a:cubicBezTo>
                    <a:pt x="2008680" y="1205681"/>
                    <a:pt x="1996212" y="1211907"/>
                    <a:pt x="2205180" y="1209652"/>
                  </a:cubicBezTo>
                  <a:cubicBezTo>
                    <a:pt x="2219891" y="1209498"/>
                    <a:pt x="2211446" y="1189782"/>
                    <a:pt x="2214534" y="1387085"/>
                  </a:cubicBezTo>
                  <a:close/>
                  <a:moveTo>
                    <a:pt x="2428961" y="1441929"/>
                  </a:moveTo>
                  <a:cubicBezTo>
                    <a:pt x="2366349" y="1441904"/>
                    <a:pt x="2443903" y="1441840"/>
                    <a:pt x="2226106" y="1441494"/>
                  </a:cubicBezTo>
                  <a:cubicBezTo>
                    <a:pt x="2223030" y="1319635"/>
                    <a:pt x="2225657" y="1309860"/>
                    <a:pt x="2224068" y="1209460"/>
                  </a:cubicBezTo>
                  <a:cubicBezTo>
                    <a:pt x="2345269" y="1208320"/>
                    <a:pt x="2427179" y="1211215"/>
                    <a:pt x="2427192" y="1212342"/>
                  </a:cubicBezTo>
                  <a:cubicBezTo>
                    <a:pt x="2428704" y="1308669"/>
                    <a:pt x="2425642" y="1323517"/>
                    <a:pt x="2428961" y="1441929"/>
                  </a:cubicBezTo>
                  <a:close/>
                  <a:moveTo>
                    <a:pt x="3279491" y="1197712"/>
                  </a:moveTo>
                  <a:cubicBezTo>
                    <a:pt x="3034912" y="1197802"/>
                    <a:pt x="3077303" y="1211433"/>
                    <a:pt x="3076572" y="1124843"/>
                  </a:cubicBezTo>
                  <a:cubicBezTo>
                    <a:pt x="3076188" y="1072535"/>
                    <a:pt x="3075265" y="1013669"/>
                    <a:pt x="3074201" y="964987"/>
                  </a:cubicBezTo>
                  <a:cubicBezTo>
                    <a:pt x="3129612" y="964705"/>
                    <a:pt x="3191494" y="961950"/>
                    <a:pt x="3276903" y="964487"/>
                  </a:cubicBezTo>
                  <a:cubicBezTo>
                    <a:pt x="3280529" y="1059186"/>
                    <a:pt x="3278659" y="1133093"/>
                    <a:pt x="3279491" y="1197712"/>
                  </a:cubicBezTo>
                  <a:close/>
                  <a:moveTo>
                    <a:pt x="3285540" y="1561879"/>
                  </a:moveTo>
                  <a:cubicBezTo>
                    <a:pt x="3287744" y="1704748"/>
                    <a:pt x="3290102" y="1687236"/>
                    <a:pt x="3281119" y="1687440"/>
                  </a:cubicBezTo>
                  <a:cubicBezTo>
                    <a:pt x="3227541" y="1688594"/>
                    <a:pt x="3181639" y="1688606"/>
                    <a:pt x="3127523" y="1687440"/>
                  </a:cubicBezTo>
                  <a:cubicBezTo>
                    <a:pt x="3068499" y="1686172"/>
                    <a:pt x="3088772" y="1724324"/>
                    <a:pt x="3081455" y="1474175"/>
                  </a:cubicBezTo>
                  <a:cubicBezTo>
                    <a:pt x="3080801" y="1451807"/>
                    <a:pt x="3048085" y="1451461"/>
                    <a:pt x="3281157" y="1454292"/>
                  </a:cubicBezTo>
                  <a:cubicBezTo>
                    <a:pt x="3287590" y="1454369"/>
                    <a:pt x="3283656" y="1441494"/>
                    <a:pt x="3285540" y="1561879"/>
                  </a:cubicBezTo>
                  <a:close/>
                  <a:moveTo>
                    <a:pt x="3511820" y="4135045"/>
                  </a:moveTo>
                  <a:cubicBezTo>
                    <a:pt x="3302429" y="4135045"/>
                    <a:pt x="3335952" y="4144602"/>
                    <a:pt x="3335555" y="4096957"/>
                  </a:cubicBezTo>
                  <a:cubicBezTo>
                    <a:pt x="3333684" y="3872495"/>
                    <a:pt x="3324496" y="3903446"/>
                    <a:pt x="3358083" y="3903446"/>
                  </a:cubicBezTo>
                  <a:cubicBezTo>
                    <a:pt x="3562015" y="3903446"/>
                    <a:pt x="3536514" y="3891160"/>
                    <a:pt x="3536719" y="3922137"/>
                  </a:cubicBezTo>
                  <a:cubicBezTo>
                    <a:pt x="3537988" y="4167136"/>
                    <a:pt x="3553045" y="4135045"/>
                    <a:pt x="3511820" y="4135045"/>
                  </a:cubicBezTo>
                  <a:close/>
                  <a:moveTo>
                    <a:pt x="3539781" y="4146895"/>
                  </a:moveTo>
                  <a:cubicBezTo>
                    <a:pt x="3541703" y="4270291"/>
                    <a:pt x="3542870" y="4318858"/>
                    <a:pt x="3543690" y="4379800"/>
                  </a:cubicBezTo>
                  <a:cubicBezTo>
                    <a:pt x="3415480" y="4379941"/>
                    <a:pt x="3423643" y="4380812"/>
                    <a:pt x="3340489" y="4380620"/>
                  </a:cubicBezTo>
                  <a:cubicBezTo>
                    <a:pt x="3337695" y="4224683"/>
                    <a:pt x="3337349" y="4248217"/>
                    <a:pt x="3336055" y="4146779"/>
                  </a:cubicBezTo>
                  <a:cubicBezTo>
                    <a:pt x="3399192" y="4146639"/>
                    <a:pt x="3480604" y="4147100"/>
                    <a:pt x="3539781" y="4146895"/>
                  </a:cubicBezTo>
                  <a:close/>
                  <a:moveTo>
                    <a:pt x="3511820" y="3889867"/>
                  </a:moveTo>
                  <a:cubicBezTo>
                    <a:pt x="3296945" y="3889867"/>
                    <a:pt x="3333954" y="3910134"/>
                    <a:pt x="3332774" y="3834536"/>
                  </a:cubicBezTo>
                  <a:cubicBezTo>
                    <a:pt x="3329455" y="3622512"/>
                    <a:pt x="3318909" y="3658012"/>
                    <a:pt x="3358083" y="3658012"/>
                  </a:cubicBezTo>
                  <a:cubicBezTo>
                    <a:pt x="3546881" y="3658012"/>
                    <a:pt x="3532452" y="3654988"/>
                    <a:pt x="3532516" y="3659844"/>
                  </a:cubicBezTo>
                  <a:cubicBezTo>
                    <a:pt x="3536642" y="3925789"/>
                    <a:pt x="3546355" y="3889867"/>
                    <a:pt x="3511820" y="3889867"/>
                  </a:cubicBezTo>
                  <a:close/>
                  <a:moveTo>
                    <a:pt x="3328251" y="3572152"/>
                  </a:moveTo>
                  <a:cubicBezTo>
                    <a:pt x="3326969" y="3510800"/>
                    <a:pt x="3326111" y="3453624"/>
                    <a:pt x="3325714" y="3412552"/>
                  </a:cubicBezTo>
                  <a:cubicBezTo>
                    <a:pt x="3368886" y="3412526"/>
                    <a:pt x="3335107" y="3412526"/>
                    <a:pt x="3511820" y="3412591"/>
                  </a:cubicBezTo>
                  <a:cubicBezTo>
                    <a:pt x="3534771" y="3412591"/>
                    <a:pt x="3527800" y="3376553"/>
                    <a:pt x="3532298" y="3645342"/>
                  </a:cubicBezTo>
                  <a:cubicBezTo>
                    <a:pt x="3289243" y="3644599"/>
                    <a:pt x="3330301" y="3669978"/>
                    <a:pt x="3328251" y="3572152"/>
                  </a:cubicBezTo>
                  <a:close/>
                  <a:moveTo>
                    <a:pt x="3511820" y="3400689"/>
                  </a:moveTo>
                  <a:cubicBezTo>
                    <a:pt x="3333761" y="3400625"/>
                    <a:pt x="3368437" y="3400638"/>
                    <a:pt x="3325598" y="3400651"/>
                  </a:cubicBezTo>
                  <a:cubicBezTo>
                    <a:pt x="3324624" y="3283621"/>
                    <a:pt x="3322369" y="3213609"/>
                    <a:pt x="3321510" y="3168668"/>
                  </a:cubicBezTo>
                  <a:cubicBezTo>
                    <a:pt x="3471915" y="3168207"/>
                    <a:pt x="3439866" y="3166606"/>
                    <a:pt x="3524237" y="3166862"/>
                  </a:cubicBezTo>
                  <a:cubicBezTo>
                    <a:pt x="3529568" y="3428527"/>
                    <a:pt x="3536129" y="3400689"/>
                    <a:pt x="3511820" y="3400689"/>
                  </a:cubicBezTo>
                  <a:close/>
                  <a:moveTo>
                    <a:pt x="2693185" y="3902780"/>
                  </a:moveTo>
                  <a:cubicBezTo>
                    <a:pt x="2924232" y="3904471"/>
                    <a:pt x="2894541" y="3890712"/>
                    <a:pt x="2895425" y="3921971"/>
                  </a:cubicBezTo>
                  <a:cubicBezTo>
                    <a:pt x="2897873" y="4009009"/>
                    <a:pt x="2899321" y="4135211"/>
                    <a:pt x="2896796" y="4135211"/>
                  </a:cubicBezTo>
                  <a:cubicBezTo>
                    <a:pt x="2820421" y="4135211"/>
                    <a:pt x="2818435" y="4136300"/>
                    <a:pt x="2743047" y="4136300"/>
                  </a:cubicBezTo>
                  <a:cubicBezTo>
                    <a:pt x="2676744" y="4136313"/>
                    <a:pt x="2698977" y="4178359"/>
                    <a:pt x="2693185" y="3902780"/>
                  </a:cubicBezTo>
                  <a:close/>
                  <a:moveTo>
                    <a:pt x="1838720" y="3901691"/>
                  </a:moveTo>
                  <a:cubicBezTo>
                    <a:pt x="2073766" y="3902678"/>
                    <a:pt x="2040691" y="3897117"/>
                    <a:pt x="2041498" y="3922317"/>
                  </a:cubicBezTo>
                  <a:cubicBezTo>
                    <a:pt x="2042844" y="3965093"/>
                    <a:pt x="2043972" y="4010841"/>
                    <a:pt x="2044510" y="4097034"/>
                  </a:cubicBezTo>
                  <a:cubicBezTo>
                    <a:pt x="2044856" y="4151840"/>
                    <a:pt x="2076329" y="4135787"/>
                    <a:pt x="1841642" y="4134455"/>
                  </a:cubicBezTo>
                  <a:cubicBezTo>
                    <a:pt x="1841258" y="4066211"/>
                    <a:pt x="1842718" y="4075422"/>
                    <a:pt x="1838720" y="3901691"/>
                  </a:cubicBezTo>
                  <a:close/>
                  <a:moveTo>
                    <a:pt x="553864" y="3659601"/>
                  </a:moveTo>
                  <a:cubicBezTo>
                    <a:pt x="553839" y="3658204"/>
                    <a:pt x="537769" y="3656756"/>
                    <a:pt x="744969" y="3656756"/>
                  </a:cubicBezTo>
                  <a:cubicBezTo>
                    <a:pt x="758770" y="3656756"/>
                    <a:pt x="755118" y="3629456"/>
                    <a:pt x="758334" y="3834753"/>
                  </a:cubicBezTo>
                  <a:cubicBezTo>
                    <a:pt x="759462" y="3907802"/>
                    <a:pt x="794343" y="3890738"/>
                    <a:pt x="591347" y="3890738"/>
                  </a:cubicBezTo>
                  <a:cubicBezTo>
                    <a:pt x="539166" y="3890738"/>
                    <a:pt x="558029" y="3925917"/>
                    <a:pt x="553864" y="3659601"/>
                  </a:cubicBezTo>
                  <a:close/>
                  <a:moveTo>
                    <a:pt x="730091" y="1943841"/>
                  </a:moveTo>
                  <a:cubicBezTo>
                    <a:pt x="730629" y="2007410"/>
                    <a:pt x="731859" y="2174017"/>
                    <a:pt x="731898" y="2176913"/>
                  </a:cubicBezTo>
                  <a:cubicBezTo>
                    <a:pt x="565859" y="2177054"/>
                    <a:pt x="557107" y="2177015"/>
                    <a:pt x="529030" y="2177400"/>
                  </a:cubicBezTo>
                  <a:cubicBezTo>
                    <a:pt x="525583" y="2000556"/>
                    <a:pt x="527159" y="2028548"/>
                    <a:pt x="526172" y="1944674"/>
                  </a:cubicBezTo>
                  <a:cubicBezTo>
                    <a:pt x="613888" y="1946301"/>
                    <a:pt x="673438" y="1943995"/>
                    <a:pt x="730091" y="1943841"/>
                  </a:cubicBezTo>
                  <a:close/>
                  <a:moveTo>
                    <a:pt x="526031" y="1932772"/>
                  </a:moveTo>
                  <a:cubicBezTo>
                    <a:pt x="522302" y="1651582"/>
                    <a:pt x="502542" y="1699995"/>
                    <a:pt x="591360" y="1699995"/>
                  </a:cubicBezTo>
                  <a:cubicBezTo>
                    <a:pt x="663647" y="1699995"/>
                    <a:pt x="666133" y="1699227"/>
                    <a:pt x="725119" y="1699073"/>
                  </a:cubicBezTo>
                  <a:cubicBezTo>
                    <a:pt x="729565" y="1914875"/>
                    <a:pt x="729232" y="1867820"/>
                    <a:pt x="729963" y="1931965"/>
                  </a:cubicBezTo>
                  <a:cubicBezTo>
                    <a:pt x="667684" y="1932106"/>
                    <a:pt x="613042" y="1934399"/>
                    <a:pt x="526031" y="1932772"/>
                  </a:cubicBezTo>
                  <a:close/>
                  <a:moveTo>
                    <a:pt x="732064" y="2188801"/>
                  </a:moveTo>
                  <a:cubicBezTo>
                    <a:pt x="734576" y="2366657"/>
                    <a:pt x="734884" y="2323817"/>
                    <a:pt x="736588" y="2420681"/>
                  </a:cubicBezTo>
                  <a:cubicBezTo>
                    <a:pt x="735678" y="2420681"/>
                    <a:pt x="547342" y="2421668"/>
                    <a:pt x="533976" y="2421860"/>
                  </a:cubicBezTo>
                  <a:cubicBezTo>
                    <a:pt x="532874" y="2356344"/>
                    <a:pt x="534284" y="2449993"/>
                    <a:pt x="529273" y="2189288"/>
                  </a:cubicBezTo>
                  <a:cubicBezTo>
                    <a:pt x="561925" y="2188866"/>
                    <a:pt x="567961" y="2188942"/>
                    <a:pt x="732064" y="2188801"/>
                  </a:cubicBezTo>
                  <a:close/>
                  <a:moveTo>
                    <a:pt x="1154690" y="1911468"/>
                  </a:moveTo>
                  <a:cubicBezTo>
                    <a:pt x="1155049" y="1934630"/>
                    <a:pt x="1184087" y="1937781"/>
                    <a:pt x="975619" y="1932081"/>
                  </a:cubicBezTo>
                  <a:cubicBezTo>
                    <a:pt x="945773" y="1931222"/>
                    <a:pt x="953039" y="1964877"/>
                    <a:pt x="949464" y="1736494"/>
                  </a:cubicBezTo>
                  <a:cubicBezTo>
                    <a:pt x="948695" y="1687005"/>
                    <a:pt x="916889" y="1700367"/>
                    <a:pt x="1129176" y="1699521"/>
                  </a:cubicBezTo>
                  <a:cubicBezTo>
                    <a:pt x="1164903" y="1699419"/>
                    <a:pt x="1150897" y="1668762"/>
                    <a:pt x="1154690" y="1911468"/>
                  </a:cubicBezTo>
                  <a:close/>
                  <a:moveTo>
                    <a:pt x="1587131" y="2177374"/>
                  </a:moveTo>
                  <a:cubicBezTo>
                    <a:pt x="1384943" y="2173569"/>
                    <a:pt x="1384468" y="2183690"/>
                    <a:pt x="1384097" y="2173479"/>
                  </a:cubicBezTo>
                  <a:cubicBezTo>
                    <a:pt x="1381905" y="2114485"/>
                    <a:pt x="1381175" y="2058052"/>
                    <a:pt x="1380855" y="1998711"/>
                  </a:cubicBezTo>
                  <a:cubicBezTo>
                    <a:pt x="1380496" y="1928084"/>
                    <a:pt x="1340232" y="1943213"/>
                    <a:pt x="1584004" y="1943008"/>
                  </a:cubicBezTo>
                  <a:cubicBezTo>
                    <a:pt x="1584581" y="2007883"/>
                    <a:pt x="1582390" y="2063868"/>
                    <a:pt x="1587131" y="2177374"/>
                  </a:cubicBezTo>
                  <a:close/>
                  <a:moveTo>
                    <a:pt x="1799866" y="2178143"/>
                  </a:moveTo>
                  <a:cubicBezTo>
                    <a:pt x="1660585" y="2178194"/>
                    <a:pt x="1641324" y="2178386"/>
                    <a:pt x="1597652" y="2177579"/>
                  </a:cubicBezTo>
                  <a:cubicBezTo>
                    <a:pt x="1592885" y="2063765"/>
                    <a:pt x="1595051" y="2004527"/>
                    <a:pt x="1594500" y="1943008"/>
                  </a:cubicBezTo>
                  <a:cubicBezTo>
                    <a:pt x="1839976" y="1942803"/>
                    <a:pt x="1798226" y="1931235"/>
                    <a:pt x="1797867" y="1998698"/>
                  </a:cubicBezTo>
                  <a:cubicBezTo>
                    <a:pt x="1797637" y="2043024"/>
                    <a:pt x="1797765" y="2056847"/>
                    <a:pt x="1799866" y="2178143"/>
                  </a:cubicBezTo>
                  <a:close/>
                  <a:moveTo>
                    <a:pt x="3281183" y="3156984"/>
                  </a:moveTo>
                  <a:cubicBezTo>
                    <a:pt x="3079801" y="3158342"/>
                    <a:pt x="3107250" y="3162813"/>
                    <a:pt x="3106815" y="3135026"/>
                  </a:cubicBezTo>
                  <a:cubicBezTo>
                    <a:pt x="3102983" y="2890489"/>
                    <a:pt x="3096076" y="2923887"/>
                    <a:pt x="3127548" y="2923016"/>
                  </a:cubicBezTo>
                  <a:cubicBezTo>
                    <a:pt x="3174899" y="2921786"/>
                    <a:pt x="3220083" y="2921491"/>
                    <a:pt x="3281093" y="2922888"/>
                  </a:cubicBezTo>
                  <a:cubicBezTo>
                    <a:pt x="3313911" y="2923644"/>
                    <a:pt x="3307401" y="2915919"/>
                    <a:pt x="3308094" y="2960360"/>
                  </a:cubicBezTo>
                  <a:cubicBezTo>
                    <a:pt x="3311695" y="3190857"/>
                    <a:pt x="3320331" y="3156728"/>
                    <a:pt x="3281183" y="3156984"/>
                  </a:cubicBezTo>
                  <a:close/>
                  <a:moveTo>
                    <a:pt x="3311015" y="3168719"/>
                  </a:moveTo>
                  <a:cubicBezTo>
                    <a:pt x="3312335" y="3240000"/>
                    <a:pt x="3313668" y="3256257"/>
                    <a:pt x="3315103" y="3400676"/>
                  </a:cubicBezTo>
                  <a:cubicBezTo>
                    <a:pt x="3088733" y="3400792"/>
                    <a:pt x="3111800" y="3402956"/>
                    <a:pt x="3111736" y="3397371"/>
                  </a:cubicBezTo>
                  <a:cubicBezTo>
                    <a:pt x="3108993" y="3134667"/>
                    <a:pt x="3097242" y="3168630"/>
                    <a:pt x="3127382" y="3168873"/>
                  </a:cubicBezTo>
                  <a:cubicBezTo>
                    <a:pt x="3211061" y="3169526"/>
                    <a:pt x="3280157" y="3168847"/>
                    <a:pt x="3311015" y="3168719"/>
                  </a:cubicBezTo>
                  <a:close/>
                  <a:moveTo>
                    <a:pt x="2681332" y="3168130"/>
                  </a:moveTo>
                  <a:cubicBezTo>
                    <a:pt x="2922900" y="3167925"/>
                    <a:pt x="2883661" y="3153846"/>
                    <a:pt x="2885455" y="3222718"/>
                  </a:cubicBezTo>
                  <a:cubicBezTo>
                    <a:pt x="2887019" y="3284723"/>
                    <a:pt x="2888056" y="3339337"/>
                    <a:pt x="2887621" y="3397563"/>
                  </a:cubicBezTo>
                  <a:cubicBezTo>
                    <a:pt x="2887570" y="3403559"/>
                    <a:pt x="2909611" y="3401739"/>
                    <a:pt x="2683600" y="3401868"/>
                  </a:cubicBezTo>
                  <a:cubicBezTo>
                    <a:pt x="2679845" y="3157048"/>
                    <a:pt x="2682434" y="3273834"/>
                    <a:pt x="2681332" y="3168130"/>
                  </a:cubicBezTo>
                  <a:close/>
                  <a:moveTo>
                    <a:pt x="2040589" y="3168053"/>
                  </a:moveTo>
                  <a:cubicBezTo>
                    <a:pt x="2148629" y="3169578"/>
                    <a:pt x="2192313" y="3168309"/>
                    <a:pt x="2243854" y="3168028"/>
                  </a:cubicBezTo>
                  <a:cubicBezTo>
                    <a:pt x="2247045" y="3387609"/>
                    <a:pt x="2247147" y="3400522"/>
                    <a:pt x="2247160" y="3402085"/>
                  </a:cubicBezTo>
                  <a:cubicBezTo>
                    <a:pt x="2019880" y="3402047"/>
                    <a:pt x="2043241" y="3404430"/>
                    <a:pt x="2043062" y="3397281"/>
                  </a:cubicBezTo>
                  <a:cubicBezTo>
                    <a:pt x="2039538" y="3250569"/>
                    <a:pt x="2041242" y="3235657"/>
                    <a:pt x="2040589" y="3168053"/>
                  </a:cubicBezTo>
                  <a:close/>
                  <a:moveTo>
                    <a:pt x="976913" y="3413462"/>
                  </a:moveTo>
                  <a:cubicBezTo>
                    <a:pt x="1106686" y="3414858"/>
                    <a:pt x="1113235" y="3412706"/>
                    <a:pt x="1178346" y="3412245"/>
                  </a:cubicBezTo>
                  <a:cubicBezTo>
                    <a:pt x="1182421" y="3631416"/>
                    <a:pt x="1182331" y="3563415"/>
                    <a:pt x="1183817" y="3646597"/>
                  </a:cubicBezTo>
                  <a:cubicBezTo>
                    <a:pt x="1089668" y="3646354"/>
                    <a:pt x="1173822" y="3645764"/>
                    <a:pt x="978848" y="3645906"/>
                  </a:cubicBezTo>
                  <a:cubicBezTo>
                    <a:pt x="977643" y="3551949"/>
                    <a:pt x="980603" y="3567054"/>
                    <a:pt x="976913" y="3413462"/>
                  </a:cubicBezTo>
                  <a:close/>
                  <a:moveTo>
                    <a:pt x="1165659" y="2610759"/>
                  </a:moveTo>
                  <a:cubicBezTo>
                    <a:pt x="1166723" y="2678594"/>
                    <a:pt x="1176782" y="2667089"/>
                    <a:pt x="1129099" y="2667461"/>
                  </a:cubicBezTo>
                  <a:cubicBezTo>
                    <a:pt x="1060913" y="2668012"/>
                    <a:pt x="1016920" y="2667832"/>
                    <a:pt x="975529" y="2667384"/>
                  </a:cubicBezTo>
                  <a:cubicBezTo>
                    <a:pt x="959998" y="2667217"/>
                    <a:pt x="965790" y="2695146"/>
                    <a:pt x="961599" y="2435658"/>
                  </a:cubicBezTo>
                  <a:cubicBezTo>
                    <a:pt x="961587" y="2434748"/>
                    <a:pt x="944992" y="2429419"/>
                    <a:pt x="1129035" y="2433877"/>
                  </a:cubicBezTo>
                  <a:cubicBezTo>
                    <a:pt x="1179819" y="2435094"/>
                    <a:pt x="1162353" y="2398890"/>
                    <a:pt x="1165659" y="2610759"/>
                  </a:cubicBezTo>
                  <a:close/>
                  <a:moveTo>
                    <a:pt x="975439" y="2679273"/>
                  </a:moveTo>
                  <a:cubicBezTo>
                    <a:pt x="1196760" y="2681656"/>
                    <a:pt x="1166864" y="2669831"/>
                    <a:pt x="1167786" y="2698015"/>
                  </a:cubicBezTo>
                  <a:cubicBezTo>
                    <a:pt x="1169606" y="2752462"/>
                    <a:pt x="1169516" y="2759803"/>
                    <a:pt x="1171951" y="2912267"/>
                  </a:cubicBezTo>
                  <a:cubicBezTo>
                    <a:pt x="996801" y="2911986"/>
                    <a:pt x="1009116" y="2911845"/>
                    <a:pt x="968532" y="2911230"/>
                  </a:cubicBezTo>
                  <a:cubicBezTo>
                    <a:pt x="965559" y="2650166"/>
                    <a:pt x="960433" y="2679119"/>
                    <a:pt x="975439" y="2679273"/>
                  </a:cubicBezTo>
                  <a:close/>
                  <a:moveTo>
                    <a:pt x="975414" y="2923272"/>
                  </a:moveTo>
                  <a:cubicBezTo>
                    <a:pt x="1206717" y="2927000"/>
                    <a:pt x="1171874" y="2908270"/>
                    <a:pt x="1172707" y="2960373"/>
                  </a:cubicBezTo>
                  <a:cubicBezTo>
                    <a:pt x="1176385" y="3195328"/>
                    <a:pt x="1186329" y="3155460"/>
                    <a:pt x="1129150" y="3155383"/>
                  </a:cubicBezTo>
                  <a:cubicBezTo>
                    <a:pt x="939776" y="3154858"/>
                    <a:pt x="971428" y="3166183"/>
                    <a:pt x="970928" y="3135039"/>
                  </a:cubicBezTo>
                  <a:cubicBezTo>
                    <a:pt x="967199" y="2896869"/>
                    <a:pt x="966905" y="2923131"/>
                    <a:pt x="975414" y="2923272"/>
                  </a:cubicBezTo>
                  <a:close/>
                  <a:moveTo>
                    <a:pt x="975606" y="3168181"/>
                  </a:moveTo>
                  <a:cubicBezTo>
                    <a:pt x="1022046" y="3166990"/>
                    <a:pt x="1036257" y="3167156"/>
                    <a:pt x="1129150" y="3167271"/>
                  </a:cubicBezTo>
                  <a:cubicBezTo>
                    <a:pt x="1189712" y="3167438"/>
                    <a:pt x="1172912" y="3123176"/>
                    <a:pt x="1178064" y="3397550"/>
                  </a:cubicBezTo>
                  <a:cubicBezTo>
                    <a:pt x="1178076" y="3398498"/>
                    <a:pt x="1201437" y="3403982"/>
                    <a:pt x="976618" y="3401547"/>
                  </a:cubicBezTo>
                  <a:cubicBezTo>
                    <a:pt x="976605" y="3400651"/>
                    <a:pt x="970390" y="3168309"/>
                    <a:pt x="975606" y="3168181"/>
                  </a:cubicBezTo>
                  <a:close/>
                  <a:moveTo>
                    <a:pt x="1359672" y="2666346"/>
                  </a:moveTo>
                  <a:cubicBezTo>
                    <a:pt x="1140363" y="2666346"/>
                    <a:pt x="1177359" y="2684397"/>
                    <a:pt x="1176154" y="2610541"/>
                  </a:cubicBezTo>
                  <a:cubicBezTo>
                    <a:pt x="1174822" y="2525361"/>
                    <a:pt x="1176628" y="2522632"/>
                    <a:pt x="1175270" y="2435645"/>
                  </a:cubicBezTo>
                  <a:cubicBezTo>
                    <a:pt x="1175257" y="2434735"/>
                    <a:pt x="1378638" y="2432160"/>
                    <a:pt x="1378689" y="2435824"/>
                  </a:cubicBezTo>
                  <a:cubicBezTo>
                    <a:pt x="1382879" y="2703242"/>
                    <a:pt x="1387992" y="2666346"/>
                    <a:pt x="1359672" y="2666346"/>
                  </a:cubicBezTo>
                  <a:close/>
                  <a:moveTo>
                    <a:pt x="1381419" y="2678274"/>
                  </a:moveTo>
                  <a:cubicBezTo>
                    <a:pt x="1385660" y="2947165"/>
                    <a:pt x="1393644" y="2910858"/>
                    <a:pt x="1359672" y="2910858"/>
                  </a:cubicBezTo>
                  <a:cubicBezTo>
                    <a:pt x="1282669" y="2910858"/>
                    <a:pt x="1282874" y="2912306"/>
                    <a:pt x="1206012" y="2912306"/>
                  </a:cubicBezTo>
                  <a:cubicBezTo>
                    <a:pt x="1170234" y="2912306"/>
                    <a:pt x="1185957" y="2947716"/>
                    <a:pt x="1177705" y="2679093"/>
                  </a:cubicBezTo>
                  <a:cubicBezTo>
                    <a:pt x="1343500" y="2678607"/>
                    <a:pt x="1293767" y="2678068"/>
                    <a:pt x="1381419" y="2678274"/>
                  </a:cubicBezTo>
                  <a:close/>
                  <a:moveTo>
                    <a:pt x="1206012" y="2924195"/>
                  </a:moveTo>
                  <a:cubicBezTo>
                    <a:pt x="1283002" y="2924195"/>
                    <a:pt x="1282810" y="2922747"/>
                    <a:pt x="1359672" y="2922747"/>
                  </a:cubicBezTo>
                  <a:cubicBezTo>
                    <a:pt x="1392606" y="2922747"/>
                    <a:pt x="1383905" y="2885659"/>
                    <a:pt x="1388518" y="3157266"/>
                  </a:cubicBezTo>
                  <a:cubicBezTo>
                    <a:pt x="1301635" y="3158124"/>
                    <a:pt x="1300136" y="3155524"/>
                    <a:pt x="1185740" y="3155460"/>
                  </a:cubicBezTo>
                  <a:cubicBezTo>
                    <a:pt x="1182139" y="2887260"/>
                    <a:pt x="1175475" y="2924195"/>
                    <a:pt x="1206012" y="2924195"/>
                  </a:cubicBezTo>
                  <a:close/>
                  <a:moveTo>
                    <a:pt x="1206012" y="3167361"/>
                  </a:moveTo>
                  <a:cubicBezTo>
                    <a:pt x="1282336" y="3167361"/>
                    <a:pt x="1281618" y="3169296"/>
                    <a:pt x="1359672" y="3169296"/>
                  </a:cubicBezTo>
                  <a:cubicBezTo>
                    <a:pt x="1397629" y="3169296"/>
                    <a:pt x="1389684" y="3132374"/>
                    <a:pt x="1392721" y="3397486"/>
                  </a:cubicBezTo>
                  <a:cubicBezTo>
                    <a:pt x="1392772" y="3401881"/>
                    <a:pt x="1188649" y="3401727"/>
                    <a:pt x="1188572" y="3397307"/>
                  </a:cubicBezTo>
                  <a:cubicBezTo>
                    <a:pt x="1183535" y="3130606"/>
                    <a:pt x="1180216" y="3167361"/>
                    <a:pt x="1206012" y="3167361"/>
                  </a:cubicBezTo>
                  <a:close/>
                  <a:moveTo>
                    <a:pt x="1389133" y="2433006"/>
                  </a:moveTo>
                  <a:cubicBezTo>
                    <a:pt x="1429806" y="2433352"/>
                    <a:pt x="1501350" y="2436401"/>
                    <a:pt x="1590540" y="2433736"/>
                  </a:cubicBezTo>
                  <a:cubicBezTo>
                    <a:pt x="1591988" y="2523977"/>
                    <a:pt x="1594448" y="2583049"/>
                    <a:pt x="1594846" y="2666961"/>
                  </a:cubicBezTo>
                  <a:cubicBezTo>
                    <a:pt x="1425616" y="2667333"/>
                    <a:pt x="1468545" y="2666641"/>
                    <a:pt x="1391721" y="2666398"/>
                  </a:cubicBezTo>
                  <a:cubicBezTo>
                    <a:pt x="1389466" y="2523093"/>
                    <a:pt x="1390466" y="2515202"/>
                    <a:pt x="1389133" y="2433006"/>
                  </a:cubicBezTo>
                  <a:close/>
                  <a:moveTo>
                    <a:pt x="1391914" y="2678299"/>
                  </a:moveTo>
                  <a:cubicBezTo>
                    <a:pt x="1466354" y="2678568"/>
                    <a:pt x="1433190" y="2679209"/>
                    <a:pt x="1594897" y="2678863"/>
                  </a:cubicBezTo>
                  <a:cubicBezTo>
                    <a:pt x="1595217" y="2839642"/>
                    <a:pt x="1597396" y="2846880"/>
                    <a:pt x="1599177" y="2911614"/>
                  </a:cubicBezTo>
                  <a:cubicBezTo>
                    <a:pt x="1426616" y="2912011"/>
                    <a:pt x="1466021" y="2911281"/>
                    <a:pt x="1395105" y="2910935"/>
                  </a:cubicBezTo>
                  <a:cubicBezTo>
                    <a:pt x="1393913" y="2813725"/>
                    <a:pt x="1395579" y="2910384"/>
                    <a:pt x="1391914" y="2678299"/>
                  </a:cubicBezTo>
                  <a:close/>
                  <a:moveTo>
                    <a:pt x="1600202" y="2960373"/>
                  </a:moveTo>
                  <a:cubicBezTo>
                    <a:pt x="1603649" y="3185989"/>
                    <a:pt x="1608596" y="3156023"/>
                    <a:pt x="1590309" y="3155754"/>
                  </a:cubicBezTo>
                  <a:cubicBezTo>
                    <a:pt x="1371013" y="3152219"/>
                    <a:pt x="1399192" y="3169654"/>
                    <a:pt x="1398654" y="3135013"/>
                  </a:cubicBezTo>
                  <a:cubicBezTo>
                    <a:pt x="1396066" y="2976092"/>
                    <a:pt x="1395681" y="2954723"/>
                    <a:pt x="1395258" y="2922837"/>
                  </a:cubicBezTo>
                  <a:cubicBezTo>
                    <a:pt x="1635545" y="2924041"/>
                    <a:pt x="1599408" y="2910205"/>
                    <a:pt x="1600202" y="2960373"/>
                  </a:cubicBezTo>
                  <a:close/>
                  <a:moveTo>
                    <a:pt x="1601035" y="2433441"/>
                  </a:moveTo>
                  <a:cubicBezTo>
                    <a:pt x="1683676" y="2431238"/>
                    <a:pt x="1803967" y="2434236"/>
                    <a:pt x="1803993" y="2435888"/>
                  </a:cubicBezTo>
                  <a:cubicBezTo>
                    <a:pt x="1804697" y="2481278"/>
                    <a:pt x="1805787" y="2539888"/>
                    <a:pt x="1807850" y="2667461"/>
                  </a:cubicBezTo>
                  <a:cubicBezTo>
                    <a:pt x="1728079" y="2667384"/>
                    <a:pt x="1742854" y="2666680"/>
                    <a:pt x="1605366" y="2666936"/>
                  </a:cubicBezTo>
                  <a:cubicBezTo>
                    <a:pt x="1604854" y="2568547"/>
                    <a:pt x="1602124" y="2514164"/>
                    <a:pt x="1601035" y="2433441"/>
                  </a:cubicBezTo>
                  <a:close/>
                  <a:moveTo>
                    <a:pt x="1436688" y="3168181"/>
                  </a:moveTo>
                  <a:cubicBezTo>
                    <a:pt x="1488959" y="3166606"/>
                    <a:pt x="1537923" y="3166862"/>
                    <a:pt x="1590168" y="3167643"/>
                  </a:cubicBezTo>
                  <a:cubicBezTo>
                    <a:pt x="1607622" y="3167925"/>
                    <a:pt x="1604059" y="3157971"/>
                    <a:pt x="1603444" y="3222487"/>
                  </a:cubicBezTo>
                  <a:cubicBezTo>
                    <a:pt x="1601266" y="3427746"/>
                    <a:pt x="1616592" y="3400792"/>
                    <a:pt x="1590284" y="3400535"/>
                  </a:cubicBezTo>
                  <a:cubicBezTo>
                    <a:pt x="1387223" y="3398639"/>
                    <a:pt x="1403267" y="3402483"/>
                    <a:pt x="1403203" y="3397332"/>
                  </a:cubicBezTo>
                  <a:cubicBezTo>
                    <a:pt x="1400128" y="3128736"/>
                    <a:pt x="1385583" y="3169654"/>
                    <a:pt x="1436688" y="3168181"/>
                  </a:cubicBezTo>
                  <a:close/>
                  <a:moveTo>
                    <a:pt x="1605418" y="2698028"/>
                  </a:moveTo>
                  <a:cubicBezTo>
                    <a:pt x="1605418" y="2670420"/>
                    <a:pt x="1574445" y="2679157"/>
                    <a:pt x="1808042" y="2679350"/>
                  </a:cubicBezTo>
                  <a:cubicBezTo>
                    <a:pt x="1810374" y="2823999"/>
                    <a:pt x="1810374" y="2825998"/>
                    <a:pt x="1811400" y="2873002"/>
                  </a:cubicBezTo>
                  <a:cubicBezTo>
                    <a:pt x="1812450" y="2920787"/>
                    <a:pt x="1850548" y="2911063"/>
                    <a:pt x="1609672" y="2911588"/>
                  </a:cubicBezTo>
                  <a:cubicBezTo>
                    <a:pt x="1608468" y="2867634"/>
                    <a:pt x="1605418" y="2817466"/>
                    <a:pt x="1605418" y="2698028"/>
                  </a:cubicBezTo>
                  <a:close/>
                  <a:moveTo>
                    <a:pt x="1667081" y="2923426"/>
                  </a:moveTo>
                  <a:cubicBezTo>
                    <a:pt x="1744751" y="2923426"/>
                    <a:pt x="1742047" y="2922273"/>
                    <a:pt x="1812412" y="2922170"/>
                  </a:cubicBezTo>
                  <a:cubicBezTo>
                    <a:pt x="1812937" y="2950444"/>
                    <a:pt x="1813040" y="2959425"/>
                    <a:pt x="1815769" y="3135218"/>
                  </a:cubicBezTo>
                  <a:cubicBezTo>
                    <a:pt x="1816231" y="3164619"/>
                    <a:pt x="1838720" y="3156203"/>
                    <a:pt x="1667081" y="3156344"/>
                  </a:cubicBezTo>
                  <a:cubicBezTo>
                    <a:pt x="1603188" y="3156344"/>
                    <a:pt x="1614080" y="3161212"/>
                    <a:pt x="1613670" y="3134988"/>
                  </a:cubicBezTo>
                  <a:cubicBezTo>
                    <a:pt x="1609723" y="2880317"/>
                    <a:pt x="1594243" y="2923426"/>
                    <a:pt x="1667081" y="2923426"/>
                  </a:cubicBezTo>
                  <a:close/>
                  <a:moveTo>
                    <a:pt x="1814449" y="2434325"/>
                  </a:moveTo>
                  <a:cubicBezTo>
                    <a:pt x="2034181" y="2434684"/>
                    <a:pt x="2017497" y="2432737"/>
                    <a:pt x="2017548" y="2435888"/>
                  </a:cubicBezTo>
                  <a:cubicBezTo>
                    <a:pt x="2021738" y="2703665"/>
                    <a:pt x="2041627" y="2666013"/>
                    <a:pt x="1974542" y="2666013"/>
                  </a:cubicBezTo>
                  <a:cubicBezTo>
                    <a:pt x="1897680" y="2666013"/>
                    <a:pt x="1897565" y="2667461"/>
                    <a:pt x="1820793" y="2667461"/>
                  </a:cubicBezTo>
                  <a:cubicBezTo>
                    <a:pt x="1817474" y="2667461"/>
                    <a:pt x="1818499" y="2693442"/>
                    <a:pt x="1814449" y="2434325"/>
                  </a:cubicBezTo>
                  <a:close/>
                  <a:moveTo>
                    <a:pt x="1613927" y="3222641"/>
                  </a:moveTo>
                  <a:cubicBezTo>
                    <a:pt x="1614683" y="3151206"/>
                    <a:pt x="1571023" y="3168322"/>
                    <a:pt x="1816346" y="3168117"/>
                  </a:cubicBezTo>
                  <a:cubicBezTo>
                    <a:pt x="1817499" y="3228624"/>
                    <a:pt x="1820370" y="3301352"/>
                    <a:pt x="1819972" y="3397384"/>
                  </a:cubicBezTo>
                  <a:cubicBezTo>
                    <a:pt x="1819972" y="3398293"/>
                    <a:pt x="1844013" y="3402278"/>
                    <a:pt x="1616220" y="3400753"/>
                  </a:cubicBezTo>
                  <a:cubicBezTo>
                    <a:pt x="1614478" y="3341143"/>
                    <a:pt x="1613350" y="3282533"/>
                    <a:pt x="1613927" y="3222641"/>
                  </a:cubicBezTo>
                  <a:close/>
                  <a:moveTo>
                    <a:pt x="1818537" y="2679350"/>
                  </a:moveTo>
                  <a:cubicBezTo>
                    <a:pt x="1871269" y="2679350"/>
                    <a:pt x="1891593" y="2678043"/>
                    <a:pt x="2022546" y="2677876"/>
                  </a:cubicBezTo>
                  <a:cubicBezTo>
                    <a:pt x="2022161" y="2830251"/>
                    <a:pt x="2024570" y="2845394"/>
                    <a:pt x="2026288" y="2911691"/>
                  </a:cubicBezTo>
                  <a:cubicBezTo>
                    <a:pt x="1784092" y="2910999"/>
                    <a:pt x="1822971" y="2920838"/>
                    <a:pt x="1821907" y="2872707"/>
                  </a:cubicBezTo>
                  <a:cubicBezTo>
                    <a:pt x="1820664" y="2815711"/>
                    <a:pt x="1820793" y="2819349"/>
                    <a:pt x="1818537" y="2679350"/>
                  </a:cubicBezTo>
                  <a:close/>
                  <a:moveTo>
                    <a:pt x="2026582" y="2923592"/>
                  </a:moveTo>
                  <a:cubicBezTo>
                    <a:pt x="2027377" y="2958349"/>
                    <a:pt x="2029952" y="3155011"/>
                    <a:pt x="2029965" y="3155998"/>
                  </a:cubicBezTo>
                  <a:cubicBezTo>
                    <a:pt x="1796855" y="3153359"/>
                    <a:pt x="1826803" y="3168232"/>
                    <a:pt x="1826277" y="3135013"/>
                  </a:cubicBezTo>
                  <a:cubicBezTo>
                    <a:pt x="1823817" y="2976425"/>
                    <a:pt x="1823471" y="2952610"/>
                    <a:pt x="1822920" y="2922158"/>
                  </a:cubicBezTo>
                  <a:cubicBezTo>
                    <a:pt x="1895130" y="2922183"/>
                    <a:pt x="1852342" y="2923118"/>
                    <a:pt x="2026582" y="2923592"/>
                  </a:cubicBezTo>
                  <a:close/>
                  <a:moveTo>
                    <a:pt x="2030081" y="3167912"/>
                  </a:moveTo>
                  <a:cubicBezTo>
                    <a:pt x="2030709" y="3233991"/>
                    <a:pt x="2029004" y="3254336"/>
                    <a:pt x="2032669" y="3402162"/>
                  </a:cubicBezTo>
                  <a:cubicBezTo>
                    <a:pt x="1940917" y="3402303"/>
                    <a:pt x="1830442" y="3400728"/>
                    <a:pt x="1830455" y="3397448"/>
                  </a:cubicBezTo>
                  <a:cubicBezTo>
                    <a:pt x="1830852" y="3302044"/>
                    <a:pt x="1828071" y="3231724"/>
                    <a:pt x="1826841" y="3168092"/>
                  </a:cubicBezTo>
                  <a:cubicBezTo>
                    <a:pt x="1901281" y="3168079"/>
                    <a:pt x="1965803" y="3167131"/>
                    <a:pt x="2030081" y="3167912"/>
                  </a:cubicBezTo>
                  <a:close/>
                  <a:moveTo>
                    <a:pt x="1830416" y="3411578"/>
                  </a:moveTo>
                  <a:cubicBezTo>
                    <a:pt x="1910200" y="3411847"/>
                    <a:pt x="1873025" y="3414346"/>
                    <a:pt x="2032964" y="3414077"/>
                  </a:cubicBezTo>
                  <a:cubicBezTo>
                    <a:pt x="2033092" y="3419829"/>
                    <a:pt x="2037359" y="3644970"/>
                    <a:pt x="2037385" y="3646495"/>
                  </a:cubicBezTo>
                  <a:cubicBezTo>
                    <a:pt x="1894169" y="3647174"/>
                    <a:pt x="1915441" y="3645329"/>
                    <a:pt x="1834812" y="3645124"/>
                  </a:cubicBezTo>
                  <a:cubicBezTo>
                    <a:pt x="1833505" y="3570730"/>
                    <a:pt x="1830173" y="3508046"/>
                    <a:pt x="1830416" y="3411578"/>
                  </a:cubicBezTo>
                  <a:close/>
                  <a:moveTo>
                    <a:pt x="2037077" y="2923631"/>
                  </a:moveTo>
                  <a:cubicBezTo>
                    <a:pt x="2201130" y="2924195"/>
                    <a:pt x="2174732" y="2923439"/>
                    <a:pt x="2238895" y="2922952"/>
                  </a:cubicBezTo>
                  <a:cubicBezTo>
                    <a:pt x="2239984" y="3029425"/>
                    <a:pt x="2241996" y="3043120"/>
                    <a:pt x="2243675" y="3156126"/>
                  </a:cubicBezTo>
                  <a:cubicBezTo>
                    <a:pt x="2183382" y="3156434"/>
                    <a:pt x="2153639" y="3157689"/>
                    <a:pt x="2040448" y="3156139"/>
                  </a:cubicBezTo>
                  <a:cubicBezTo>
                    <a:pt x="2040435" y="3155127"/>
                    <a:pt x="2037949" y="2962423"/>
                    <a:pt x="2037077" y="2923631"/>
                  </a:cubicBezTo>
                  <a:close/>
                  <a:moveTo>
                    <a:pt x="2246250" y="2697823"/>
                  </a:moveTo>
                  <a:cubicBezTo>
                    <a:pt x="2245289" y="2668973"/>
                    <a:pt x="2216520" y="2678555"/>
                    <a:pt x="2435740" y="2678555"/>
                  </a:cubicBezTo>
                  <a:cubicBezTo>
                    <a:pt x="2457717" y="2678555"/>
                    <a:pt x="2445005" y="2650307"/>
                    <a:pt x="2451745" y="2873053"/>
                  </a:cubicBezTo>
                  <a:cubicBezTo>
                    <a:pt x="2453104" y="2918032"/>
                    <a:pt x="2487741" y="2910909"/>
                    <a:pt x="2282003" y="2910909"/>
                  </a:cubicBezTo>
                  <a:cubicBezTo>
                    <a:pt x="2234435" y="2910909"/>
                    <a:pt x="2254567" y="2946973"/>
                    <a:pt x="2246250" y="2697823"/>
                  </a:cubicBezTo>
                  <a:close/>
                  <a:moveTo>
                    <a:pt x="2282016" y="2922798"/>
                  </a:moveTo>
                  <a:cubicBezTo>
                    <a:pt x="2483641" y="2922798"/>
                    <a:pt x="2452988" y="2910640"/>
                    <a:pt x="2453770" y="2960373"/>
                  </a:cubicBezTo>
                  <a:cubicBezTo>
                    <a:pt x="2457307" y="3185835"/>
                    <a:pt x="2462086" y="3155178"/>
                    <a:pt x="2435753" y="3155178"/>
                  </a:cubicBezTo>
                  <a:cubicBezTo>
                    <a:pt x="2225798" y="3155178"/>
                    <a:pt x="2254323" y="3164030"/>
                    <a:pt x="2253862" y="3135013"/>
                  </a:cubicBezTo>
                  <a:cubicBezTo>
                    <a:pt x="2249954" y="2887632"/>
                    <a:pt x="2236626" y="2922798"/>
                    <a:pt x="2282016" y="2922798"/>
                  </a:cubicBezTo>
                  <a:close/>
                  <a:moveTo>
                    <a:pt x="2282016" y="3167925"/>
                  </a:moveTo>
                  <a:cubicBezTo>
                    <a:pt x="2358327" y="3167925"/>
                    <a:pt x="2362389" y="3167067"/>
                    <a:pt x="2435753" y="3167067"/>
                  </a:cubicBezTo>
                  <a:cubicBezTo>
                    <a:pt x="2464342" y="3167067"/>
                    <a:pt x="2455743" y="3134117"/>
                    <a:pt x="2459665" y="3400113"/>
                  </a:cubicBezTo>
                  <a:cubicBezTo>
                    <a:pt x="2375357" y="3399587"/>
                    <a:pt x="2361402" y="3402098"/>
                    <a:pt x="2257681" y="3402085"/>
                  </a:cubicBezTo>
                  <a:cubicBezTo>
                    <a:pt x="2254016" y="3135270"/>
                    <a:pt x="2243213" y="3167925"/>
                    <a:pt x="2282016" y="3167925"/>
                  </a:cubicBezTo>
                  <a:close/>
                  <a:moveTo>
                    <a:pt x="2455449" y="2435645"/>
                  </a:moveTo>
                  <a:cubicBezTo>
                    <a:pt x="2455410" y="2432865"/>
                    <a:pt x="2659534" y="2432468"/>
                    <a:pt x="2659585" y="2435850"/>
                  </a:cubicBezTo>
                  <a:cubicBezTo>
                    <a:pt x="2661110" y="2533329"/>
                    <a:pt x="2659418" y="2498662"/>
                    <a:pt x="2662186" y="2666141"/>
                  </a:cubicBezTo>
                  <a:cubicBezTo>
                    <a:pt x="2568050" y="2664643"/>
                    <a:pt x="2514703" y="2666385"/>
                    <a:pt x="2459985" y="2666603"/>
                  </a:cubicBezTo>
                  <a:cubicBezTo>
                    <a:pt x="2459895" y="2579936"/>
                    <a:pt x="2456743" y="2518340"/>
                    <a:pt x="2455449" y="2435645"/>
                  </a:cubicBezTo>
                  <a:close/>
                  <a:moveTo>
                    <a:pt x="2459844" y="2698079"/>
                  </a:moveTo>
                  <a:cubicBezTo>
                    <a:pt x="2460010" y="2675967"/>
                    <a:pt x="2429409" y="2674302"/>
                    <a:pt x="2662366" y="2678081"/>
                  </a:cubicBezTo>
                  <a:cubicBezTo>
                    <a:pt x="2666031" y="2893743"/>
                    <a:pt x="2664532" y="2822475"/>
                    <a:pt x="2665582" y="2911524"/>
                  </a:cubicBezTo>
                  <a:cubicBezTo>
                    <a:pt x="2430588" y="2907387"/>
                    <a:pt x="2463855" y="2926424"/>
                    <a:pt x="2462227" y="2872668"/>
                  </a:cubicBezTo>
                  <a:cubicBezTo>
                    <a:pt x="2459959" y="2797455"/>
                    <a:pt x="2459549" y="2745365"/>
                    <a:pt x="2459844" y="2698079"/>
                  </a:cubicBezTo>
                  <a:close/>
                  <a:moveTo>
                    <a:pt x="2665736" y="2923413"/>
                  </a:moveTo>
                  <a:cubicBezTo>
                    <a:pt x="2667300" y="3042876"/>
                    <a:pt x="2669491" y="3058352"/>
                    <a:pt x="2670695" y="3156254"/>
                  </a:cubicBezTo>
                  <a:cubicBezTo>
                    <a:pt x="2589925" y="3156318"/>
                    <a:pt x="2564296" y="3156523"/>
                    <a:pt x="2512615" y="3155754"/>
                  </a:cubicBezTo>
                  <a:cubicBezTo>
                    <a:pt x="2453065" y="3154870"/>
                    <a:pt x="2467853" y="3191267"/>
                    <a:pt x="2464239" y="2960168"/>
                  </a:cubicBezTo>
                  <a:cubicBezTo>
                    <a:pt x="2463496" y="2912178"/>
                    <a:pt x="2425116" y="2919518"/>
                    <a:pt x="2665736" y="2923413"/>
                  </a:cubicBezTo>
                  <a:close/>
                  <a:moveTo>
                    <a:pt x="2670836" y="3168143"/>
                  </a:moveTo>
                  <a:cubicBezTo>
                    <a:pt x="2672195" y="3302287"/>
                    <a:pt x="2669119" y="3142533"/>
                    <a:pt x="2673117" y="3401868"/>
                  </a:cubicBezTo>
                  <a:cubicBezTo>
                    <a:pt x="2453501" y="3401983"/>
                    <a:pt x="2572753" y="3401227"/>
                    <a:pt x="2470172" y="3400202"/>
                  </a:cubicBezTo>
                  <a:cubicBezTo>
                    <a:pt x="2469545" y="3349855"/>
                    <a:pt x="2469865" y="3374132"/>
                    <a:pt x="2466687" y="3167144"/>
                  </a:cubicBezTo>
                  <a:cubicBezTo>
                    <a:pt x="2552865" y="3167604"/>
                    <a:pt x="2473235" y="3168309"/>
                    <a:pt x="2670836" y="3168143"/>
                  </a:cubicBezTo>
                  <a:close/>
                  <a:moveTo>
                    <a:pt x="2672887" y="2678248"/>
                  </a:moveTo>
                  <a:cubicBezTo>
                    <a:pt x="2904216" y="2681912"/>
                    <a:pt x="2875537" y="2665642"/>
                    <a:pt x="2876152" y="2698156"/>
                  </a:cubicBezTo>
                  <a:cubicBezTo>
                    <a:pt x="2877356" y="2761930"/>
                    <a:pt x="2878202" y="2811278"/>
                    <a:pt x="2878779" y="2872950"/>
                  </a:cubicBezTo>
                  <a:cubicBezTo>
                    <a:pt x="2879176" y="2915996"/>
                    <a:pt x="2920554" y="2915509"/>
                    <a:pt x="2676103" y="2911691"/>
                  </a:cubicBezTo>
                  <a:cubicBezTo>
                    <a:pt x="2675283" y="2841448"/>
                    <a:pt x="2676167" y="2866737"/>
                    <a:pt x="2672887" y="2678248"/>
                  </a:cubicBezTo>
                  <a:close/>
                  <a:moveTo>
                    <a:pt x="2673310" y="3413756"/>
                  </a:moveTo>
                  <a:cubicBezTo>
                    <a:pt x="2674565" y="3495183"/>
                    <a:pt x="2674924" y="3522599"/>
                    <a:pt x="2676065" y="3572460"/>
                  </a:cubicBezTo>
                  <a:cubicBezTo>
                    <a:pt x="2678230" y="3670900"/>
                    <a:pt x="2713599" y="3641704"/>
                    <a:pt x="2512461" y="3646021"/>
                  </a:cubicBezTo>
                  <a:cubicBezTo>
                    <a:pt x="2464521" y="3646994"/>
                    <a:pt x="2473940" y="3691103"/>
                    <a:pt x="2470326" y="3412091"/>
                  </a:cubicBezTo>
                  <a:cubicBezTo>
                    <a:pt x="2549418" y="3412898"/>
                    <a:pt x="2473773" y="3413859"/>
                    <a:pt x="2673310" y="3413756"/>
                  </a:cubicBezTo>
                  <a:close/>
                  <a:moveTo>
                    <a:pt x="2676769" y="2960194"/>
                  </a:moveTo>
                  <a:cubicBezTo>
                    <a:pt x="2676039" y="2913408"/>
                    <a:pt x="2636839" y="2923426"/>
                    <a:pt x="2879343" y="2922427"/>
                  </a:cubicBezTo>
                  <a:cubicBezTo>
                    <a:pt x="2880970" y="3042607"/>
                    <a:pt x="2881547" y="3015384"/>
                    <a:pt x="2884033" y="3157164"/>
                  </a:cubicBezTo>
                  <a:cubicBezTo>
                    <a:pt x="2648795" y="3156767"/>
                    <a:pt x="2681357" y="3164043"/>
                    <a:pt x="2680909" y="3135013"/>
                  </a:cubicBezTo>
                  <a:cubicBezTo>
                    <a:pt x="2679537" y="3047578"/>
                    <a:pt x="2678115" y="3045438"/>
                    <a:pt x="2676769" y="2960194"/>
                  </a:cubicBezTo>
                  <a:close/>
                  <a:moveTo>
                    <a:pt x="2896796" y="2666039"/>
                  </a:moveTo>
                  <a:cubicBezTo>
                    <a:pt x="2882559" y="2666039"/>
                    <a:pt x="2886147" y="2674494"/>
                    <a:pt x="2885148" y="2610529"/>
                  </a:cubicBezTo>
                  <a:cubicBezTo>
                    <a:pt x="2881918" y="2407345"/>
                    <a:pt x="2876562" y="2434082"/>
                    <a:pt x="2896796" y="2434082"/>
                  </a:cubicBezTo>
                  <a:cubicBezTo>
                    <a:pt x="2973812" y="2434082"/>
                    <a:pt x="2973363" y="2433672"/>
                    <a:pt x="3050546" y="2433672"/>
                  </a:cubicBezTo>
                  <a:cubicBezTo>
                    <a:pt x="3101753" y="2433672"/>
                    <a:pt x="3086157" y="2398800"/>
                    <a:pt x="3089476" y="2610721"/>
                  </a:cubicBezTo>
                  <a:cubicBezTo>
                    <a:pt x="3090643" y="2685256"/>
                    <a:pt x="3129022" y="2666039"/>
                    <a:pt x="2896796" y="2666039"/>
                  </a:cubicBezTo>
                  <a:close/>
                  <a:moveTo>
                    <a:pt x="3090156" y="2678927"/>
                  </a:moveTo>
                  <a:cubicBezTo>
                    <a:pt x="3090437" y="2802707"/>
                    <a:pt x="3091796" y="2831353"/>
                    <a:pt x="3093385" y="2911883"/>
                  </a:cubicBezTo>
                  <a:cubicBezTo>
                    <a:pt x="3010949" y="2913126"/>
                    <a:pt x="2974837" y="2910435"/>
                    <a:pt x="2889697" y="2910500"/>
                  </a:cubicBezTo>
                  <a:cubicBezTo>
                    <a:pt x="2889030" y="2855297"/>
                    <a:pt x="2889300" y="2837976"/>
                    <a:pt x="2886301" y="2677940"/>
                  </a:cubicBezTo>
                  <a:cubicBezTo>
                    <a:pt x="2976323" y="2677851"/>
                    <a:pt x="2950720" y="2678991"/>
                    <a:pt x="3090156" y="2678927"/>
                  </a:cubicBezTo>
                  <a:close/>
                  <a:moveTo>
                    <a:pt x="2887531" y="3413654"/>
                  </a:moveTo>
                  <a:cubicBezTo>
                    <a:pt x="2887044" y="3515719"/>
                    <a:pt x="2890837" y="3567873"/>
                    <a:pt x="2892247" y="3644458"/>
                  </a:cubicBezTo>
                  <a:cubicBezTo>
                    <a:pt x="2801404" y="3644535"/>
                    <a:pt x="2809977" y="3646943"/>
                    <a:pt x="2687995" y="3645867"/>
                  </a:cubicBezTo>
                  <a:cubicBezTo>
                    <a:pt x="2686547" y="3557535"/>
                    <a:pt x="2686662" y="3599939"/>
                    <a:pt x="2683792" y="3413756"/>
                  </a:cubicBezTo>
                  <a:lnTo>
                    <a:pt x="2887531" y="3413654"/>
                  </a:lnTo>
                  <a:close/>
                  <a:moveTo>
                    <a:pt x="2890389" y="2960194"/>
                  </a:moveTo>
                  <a:cubicBezTo>
                    <a:pt x="2889556" y="2907079"/>
                    <a:pt x="2857840" y="2924067"/>
                    <a:pt x="3050546" y="2924067"/>
                  </a:cubicBezTo>
                  <a:cubicBezTo>
                    <a:pt x="3106802" y="2924067"/>
                    <a:pt x="3092398" y="2884698"/>
                    <a:pt x="3096320" y="3135244"/>
                  </a:cubicBezTo>
                  <a:cubicBezTo>
                    <a:pt x="3096768" y="3163838"/>
                    <a:pt x="3128561" y="3157176"/>
                    <a:pt x="2896796" y="3157176"/>
                  </a:cubicBezTo>
                  <a:cubicBezTo>
                    <a:pt x="2894874" y="3157176"/>
                    <a:pt x="2893823" y="3179967"/>
                    <a:pt x="2890389" y="2960194"/>
                  </a:cubicBezTo>
                  <a:close/>
                  <a:moveTo>
                    <a:pt x="2896796" y="3169065"/>
                  </a:moveTo>
                  <a:cubicBezTo>
                    <a:pt x="3136160" y="3169065"/>
                    <a:pt x="3096217" y="3151873"/>
                    <a:pt x="3098216" y="3222743"/>
                  </a:cubicBezTo>
                  <a:cubicBezTo>
                    <a:pt x="3099933" y="3285928"/>
                    <a:pt x="3100561" y="3333905"/>
                    <a:pt x="3101227" y="3397486"/>
                  </a:cubicBezTo>
                  <a:cubicBezTo>
                    <a:pt x="3101292" y="3403225"/>
                    <a:pt x="3120693" y="3401752"/>
                    <a:pt x="2898116" y="3401752"/>
                  </a:cubicBezTo>
                  <a:cubicBezTo>
                    <a:pt x="2899461" y="3228227"/>
                    <a:pt x="2891260" y="3169065"/>
                    <a:pt x="2896796" y="3169065"/>
                  </a:cubicBezTo>
                  <a:close/>
                  <a:moveTo>
                    <a:pt x="2898039" y="3413654"/>
                  </a:moveTo>
                  <a:cubicBezTo>
                    <a:pt x="2905151" y="3413654"/>
                    <a:pt x="3073522" y="3413487"/>
                    <a:pt x="3101394" y="3413282"/>
                  </a:cubicBezTo>
                  <a:cubicBezTo>
                    <a:pt x="3102740" y="3536986"/>
                    <a:pt x="3104226" y="3565695"/>
                    <a:pt x="3105559" y="3645637"/>
                  </a:cubicBezTo>
                  <a:cubicBezTo>
                    <a:pt x="2986767" y="3646559"/>
                    <a:pt x="2988113" y="3644547"/>
                    <a:pt x="2902742" y="3644471"/>
                  </a:cubicBezTo>
                  <a:cubicBezTo>
                    <a:pt x="2901256" y="3563185"/>
                    <a:pt x="2897552" y="3514029"/>
                    <a:pt x="2898039" y="3413654"/>
                  </a:cubicBezTo>
                  <a:close/>
                  <a:moveTo>
                    <a:pt x="3281324" y="2910986"/>
                  </a:moveTo>
                  <a:cubicBezTo>
                    <a:pt x="3074650" y="2906272"/>
                    <a:pt x="3104342" y="2928742"/>
                    <a:pt x="3103060" y="2872694"/>
                  </a:cubicBezTo>
                  <a:cubicBezTo>
                    <a:pt x="3101714" y="2814250"/>
                    <a:pt x="3100689" y="2756011"/>
                    <a:pt x="3100689" y="2698028"/>
                  </a:cubicBezTo>
                  <a:cubicBezTo>
                    <a:pt x="3100689" y="2669357"/>
                    <a:pt x="3070652" y="2680913"/>
                    <a:pt x="3303544" y="2677838"/>
                  </a:cubicBezTo>
                  <a:cubicBezTo>
                    <a:pt x="3306915" y="2948202"/>
                    <a:pt x="3317845" y="2911819"/>
                    <a:pt x="3281324" y="2910986"/>
                  </a:cubicBezTo>
                  <a:close/>
                  <a:moveTo>
                    <a:pt x="3281145" y="2666295"/>
                  </a:moveTo>
                  <a:cubicBezTo>
                    <a:pt x="3234692" y="2667115"/>
                    <a:pt x="3229578" y="2666961"/>
                    <a:pt x="3100612" y="2667025"/>
                  </a:cubicBezTo>
                  <a:cubicBezTo>
                    <a:pt x="3100510" y="2648398"/>
                    <a:pt x="3098037" y="2458641"/>
                    <a:pt x="3097665" y="2433621"/>
                  </a:cubicBezTo>
                  <a:cubicBezTo>
                    <a:pt x="3098972" y="2433621"/>
                    <a:pt x="3244303" y="2433326"/>
                    <a:pt x="3299725" y="2433070"/>
                  </a:cubicBezTo>
                  <a:cubicBezTo>
                    <a:pt x="3303942" y="2702140"/>
                    <a:pt x="3312104" y="2665757"/>
                    <a:pt x="3281145" y="2666295"/>
                  </a:cubicBezTo>
                  <a:close/>
                  <a:moveTo>
                    <a:pt x="3281183" y="2421271"/>
                  </a:moveTo>
                  <a:cubicBezTo>
                    <a:pt x="3210561" y="2421655"/>
                    <a:pt x="3196350" y="2421335"/>
                    <a:pt x="3127408" y="2421604"/>
                  </a:cubicBezTo>
                  <a:cubicBezTo>
                    <a:pt x="3086401" y="2421770"/>
                    <a:pt x="3097921" y="2458948"/>
                    <a:pt x="3093180" y="2188801"/>
                  </a:cubicBezTo>
                  <a:cubicBezTo>
                    <a:pt x="3155433" y="2189045"/>
                    <a:pt x="3144092" y="2189455"/>
                    <a:pt x="3295087" y="2189135"/>
                  </a:cubicBezTo>
                  <a:cubicBezTo>
                    <a:pt x="3296471" y="2453119"/>
                    <a:pt x="3310874" y="2421104"/>
                    <a:pt x="3281183" y="2421271"/>
                  </a:cubicBezTo>
                  <a:close/>
                  <a:moveTo>
                    <a:pt x="3281208" y="2177259"/>
                  </a:moveTo>
                  <a:cubicBezTo>
                    <a:pt x="3070806" y="2177835"/>
                    <a:pt x="3092975" y="2177681"/>
                    <a:pt x="3092898" y="2173403"/>
                  </a:cubicBezTo>
                  <a:cubicBezTo>
                    <a:pt x="3088067" y="1901475"/>
                    <a:pt x="3076316" y="1942457"/>
                    <a:pt x="3127331" y="1943354"/>
                  </a:cubicBezTo>
                  <a:cubicBezTo>
                    <a:pt x="3320447" y="1946724"/>
                    <a:pt x="3292985" y="1925099"/>
                    <a:pt x="3293280" y="1999108"/>
                  </a:cubicBezTo>
                  <a:cubicBezTo>
                    <a:pt x="3293933" y="2204457"/>
                    <a:pt x="3302852" y="2177195"/>
                    <a:pt x="3281208" y="2177259"/>
                  </a:cubicBezTo>
                  <a:close/>
                  <a:moveTo>
                    <a:pt x="3281247" y="1932516"/>
                  </a:moveTo>
                  <a:cubicBezTo>
                    <a:pt x="3058811" y="1930120"/>
                    <a:pt x="3088656" y="1939203"/>
                    <a:pt x="3088221" y="1911237"/>
                  </a:cubicBezTo>
                  <a:cubicBezTo>
                    <a:pt x="3084312" y="1660089"/>
                    <a:pt x="3071895" y="1698163"/>
                    <a:pt x="3127331" y="1699368"/>
                  </a:cubicBezTo>
                  <a:cubicBezTo>
                    <a:pt x="3320062" y="1703506"/>
                    <a:pt x="3287385" y="1682098"/>
                    <a:pt x="3288218" y="1736699"/>
                  </a:cubicBezTo>
                  <a:cubicBezTo>
                    <a:pt x="3291652" y="1955615"/>
                    <a:pt x="3299674" y="1932696"/>
                    <a:pt x="3281247" y="1932516"/>
                  </a:cubicBezTo>
                  <a:close/>
                  <a:moveTo>
                    <a:pt x="3050558" y="2421770"/>
                  </a:moveTo>
                  <a:cubicBezTo>
                    <a:pt x="2973543" y="2421770"/>
                    <a:pt x="2973991" y="2422180"/>
                    <a:pt x="2896809" y="2422180"/>
                  </a:cubicBezTo>
                  <a:cubicBezTo>
                    <a:pt x="2876280" y="2422180"/>
                    <a:pt x="2882546" y="2446573"/>
                    <a:pt x="2879586" y="2260876"/>
                  </a:cubicBezTo>
                  <a:cubicBezTo>
                    <a:pt x="2878253" y="2175798"/>
                    <a:pt x="2872794" y="2188814"/>
                    <a:pt x="2896809" y="2188814"/>
                  </a:cubicBezTo>
                  <a:cubicBezTo>
                    <a:pt x="3053544" y="2188737"/>
                    <a:pt x="3057581" y="2188712"/>
                    <a:pt x="3082672" y="2188776"/>
                  </a:cubicBezTo>
                  <a:cubicBezTo>
                    <a:pt x="3087541" y="2462074"/>
                    <a:pt x="3099254" y="2421770"/>
                    <a:pt x="3050558" y="2421770"/>
                  </a:cubicBezTo>
                  <a:close/>
                  <a:moveTo>
                    <a:pt x="3050558" y="2176849"/>
                  </a:moveTo>
                  <a:cubicBezTo>
                    <a:pt x="2877741" y="2176938"/>
                    <a:pt x="2896386" y="2176938"/>
                    <a:pt x="2878523" y="2176913"/>
                  </a:cubicBezTo>
                  <a:cubicBezTo>
                    <a:pt x="2878087" y="2135840"/>
                    <a:pt x="2875447" y="1943956"/>
                    <a:pt x="2875434" y="1943034"/>
                  </a:cubicBezTo>
                  <a:cubicBezTo>
                    <a:pt x="2876370" y="1943034"/>
                    <a:pt x="3048418" y="1942598"/>
                    <a:pt x="3078251" y="1942752"/>
                  </a:cubicBezTo>
                  <a:cubicBezTo>
                    <a:pt x="3082954" y="2214359"/>
                    <a:pt x="3096166" y="2176849"/>
                    <a:pt x="3050558" y="2176849"/>
                  </a:cubicBezTo>
                  <a:close/>
                  <a:moveTo>
                    <a:pt x="2875575" y="2666065"/>
                  </a:moveTo>
                  <a:cubicBezTo>
                    <a:pt x="2820267" y="2666193"/>
                    <a:pt x="2755938" y="2667666"/>
                    <a:pt x="2672694" y="2666321"/>
                  </a:cubicBezTo>
                  <a:cubicBezTo>
                    <a:pt x="2669965" y="2506016"/>
                    <a:pt x="2671682" y="2538249"/>
                    <a:pt x="2670080" y="2435645"/>
                  </a:cubicBezTo>
                  <a:cubicBezTo>
                    <a:pt x="2670016" y="2431981"/>
                    <a:pt x="2654793" y="2433480"/>
                    <a:pt x="2871859" y="2434044"/>
                  </a:cubicBezTo>
                  <a:cubicBezTo>
                    <a:pt x="2875178" y="2643850"/>
                    <a:pt x="2875088" y="2639072"/>
                    <a:pt x="2875575" y="2666065"/>
                  </a:cubicBezTo>
                  <a:close/>
                  <a:moveTo>
                    <a:pt x="2669850" y="2421642"/>
                  </a:moveTo>
                  <a:cubicBezTo>
                    <a:pt x="2665967" y="2175363"/>
                    <a:pt x="2665262" y="2188020"/>
                    <a:pt x="2666172" y="2188020"/>
                  </a:cubicBezTo>
                  <a:cubicBezTo>
                    <a:pt x="2746160" y="2188353"/>
                    <a:pt x="2749595" y="2187943"/>
                    <a:pt x="2819883" y="2188507"/>
                  </a:cubicBezTo>
                  <a:cubicBezTo>
                    <a:pt x="2883738" y="2189019"/>
                    <a:pt x="2867271" y="2146282"/>
                    <a:pt x="2871654" y="2422142"/>
                  </a:cubicBezTo>
                  <a:cubicBezTo>
                    <a:pt x="2824189" y="2422001"/>
                    <a:pt x="2772456" y="2420963"/>
                    <a:pt x="2669850" y="2421642"/>
                  </a:cubicBezTo>
                  <a:close/>
                  <a:moveTo>
                    <a:pt x="2665467" y="2173377"/>
                  </a:moveTo>
                  <a:cubicBezTo>
                    <a:pt x="2659713" y="1923420"/>
                    <a:pt x="2663545" y="1943944"/>
                    <a:pt x="2666172" y="1943944"/>
                  </a:cubicBezTo>
                  <a:cubicBezTo>
                    <a:pt x="2905292" y="1944930"/>
                    <a:pt x="2864734" y="1924266"/>
                    <a:pt x="2865669" y="1998813"/>
                  </a:cubicBezTo>
                  <a:cubicBezTo>
                    <a:pt x="2866592" y="2079356"/>
                    <a:pt x="2867246" y="2096049"/>
                    <a:pt x="2867976" y="2173633"/>
                  </a:cubicBezTo>
                  <a:cubicBezTo>
                    <a:pt x="2868015" y="2178424"/>
                    <a:pt x="2665557" y="2177681"/>
                    <a:pt x="2665467" y="2173377"/>
                  </a:cubicBezTo>
                  <a:close/>
                  <a:moveTo>
                    <a:pt x="2819857" y="1931645"/>
                  </a:moveTo>
                  <a:cubicBezTo>
                    <a:pt x="2633674" y="1934399"/>
                    <a:pt x="2662673" y="1939088"/>
                    <a:pt x="2662225" y="1911224"/>
                  </a:cubicBezTo>
                  <a:cubicBezTo>
                    <a:pt x="2658586" y="1673131"/>
                    <a:pt x="2655177" y="1699073"/>
                    <a:pt x="2666172" y="1699137"/>
                  </a:cubicBezTo>
                  <a:cubicBezTo>
                    <a:pt x="2897821" y="1700687"/>
                    <a:pt x="2861799" y="1687517"/>
                    <a:pt x="2862568" y="1736686"/>
                  </a:cubicBezTo>
                  <a:cubicBezTo>
                    <a:pt x="2863875" y="1820202"/>
                    <a:pt x="2863094" y="1824173"/>
                    <a:pt x="2864465" y="1911455"/>
                  </a:cubicBezTo>
                  <a:cubicBezTo>
                    <a:pt x="2864849" y="1936539"/>
                    <a:pt x="2873730" y="1930838"/>
                    <a:pt x="2819857" y="1931645"/>
                  </a:cubicBezTo>
                  <a:close/>
                  <a:moveTo>
                    <a:pt x="2659354" y="2421706"/>
                  </a:moveTo>
                  <a:cubicBezTo>
                    <a:pt x="2618617" y="2421924"/>
                    <a:pt x="2621897" y="2421886"/>
                    <a:pt x="2455243" y="2421963"/>
                  </a:cubicBezTo>
                  <a:cubicBezTo>
                    <a:pt x="2453872" y="2326136"/>
                    <a:pt x="2455525" y="2357805"/>
                    <a:pt x="2452488" y="2189749"/>
                  </a:cubicBezTo>
                  <a:cubicBezTo>
                    <a:pt x="2535194" y="2189403"/>
                    <a:pt x="2498160" y="2187315"/>
                    <a:pt x="2655305" y="2187982"/>
                  </a:cubicBezTo>
                  <a:cubicBezTo>
                    <a:pt x="2656061" y="2221252"/>
                    <a:pt x="2659239" y="2414340"/>
                    <a:pt x="2659354" y="2421706"/>
                  </a:cubicBezTo>
                  <a:close/>
                  <a:moveTo>
                    <a:pt x="2452271" y="2177835"/>
                  </a:moveTo>
                  <a:cubicBezTo>
                    <a:pt x="2448170" y="1941894"/>
                    <a:pt x="2449041" y="2004271"/>
                    <a:pt x="2447978" y="1944482"/>
                  </a:cubicBezTo>
                  <a:cubicBezTo>
                    <a:pt x="2530939" y="1944392"/>
                    <a:pt x="2525877" y="1943367"/>
                    <a:pt x="2652178" y="1943892"/>
                  </a:cubicBezTo>
                  <a:cubicBezTo>
                    <a:pt x="2652806" y="2000607"/>
                    <a:pt x="2651922" y="2046355"/>
                    <a:pt x="2654985" y="2173697"/>
                  </a:cubicBezTo>
                  <a:cubicBezTo>
                    <a:pt x="2655023" y="2176093"/>
                    <a:pt x="2672861" y="2176887"/>
                    <a:pt x="2452271" y="2177835"/>
                  </a:cubicBezTo>
                  <a:close/>
                  <a:moveTo>
                    <a:pt x="2447760" y="1932593"/>
                  </a:moveTo>
                  <a:cubicBezTo>
                    <a:pt x="2446107" y="1834191"/>
                    <a:pt x="2446991" y="1835780"/>
                    <a:pt x="2444864" y="1699060"/>
                  </a:cubicBezTo>
                  <a:cubicBezTo>
                    <a:pt x="2684586" y="1699022"/>
                    <a:pt x="2647924" y="1686288"/>
                    <a:pt x="2648705" y="1736686"/>
                  </a:cubicBezTo>
                  <a:cubicBezTo>
                    <a:pt x="2649910" y="1814257"/>
                    <a:pt x="2650282" y="1821201"/>
                    <a:pt x="2651717" y="1911429"/>
                  </a:cubicBezTo>
                  <a:cubicBezTo>
                    <a:pt x="2652165" y="1939152"/>
                    <a:pt x="2684727" y="1932337"/>
                    <a:pt x="2447760" y="1932593"/>
                  </a:cubicBezTo>
                  <a:close/>
                  <a:moveTo>
                    <a:pt x="2444928" y="2433851"/>
                  </a:moveTo>
                  <a:cubicBezTo>
                    <a:pt x="2446222" y="2519762"/>
                    <a:pt x="2449413" y="2578706"/>
                    <a:pt x="2449477" y="2666641"/>
                  </a:cubicBezTo>
                  <a:cubicBezTo>
                    <a:pt x="2382111" y="2666769"/>
                    <a:pt x="2355443" y="2665847"/>
                    <a:pt x="2245263" y="2665847"/>
                  </a:cubicBezTo>
                  <a:cubicBezTo>
                    <a:pt x="2242649" y="2570187"/>
                    <a:pt x="2243982" y="2519788"/>
                    <a:pt x="2242573" y="2433800"/>
                  </a:cubicBezTo>
                  <a:cubicBezTo>
                    <a:pt x="2268830" y="2433967"/>
                    <a:pt x="2274378" y="2433928"/>
                    <a:pt x="2444928" y="2433851"/>
                  </a:cubicBezTo>
                  <a:close/>
                  <a:moveTo>
                    <a:pt x="2282016" y="2422027"/>
                  </a:moveTo>
                  <a:cubicBezTo>
                    <a:pt x="2231513" y="2422027"/>
                    <a:pt x="2243290" y="2436478"/>
                    <a:pt x="2240625" y="2348158"/>
                  </a:cubicBezTo>
                  <a:cubicBezTo>
                    <a:pt x="2239048" y="2296068"/>
                    <a:pt x="2237908" y="2237547"/>
                    <a:pt x="2238177" y="2189403"/>
                  </a:cubicBezTo>
                  <a:cubicBezTo>
                    <a:pt x="2245212" y="2189442"/>
                    <a:pt x="2416159" y="2189813"/>
                    <a:pt x="2441980" y="2189775"/>
                  </a:cubicBezTo>
                  <a:cubicBezTo>
                    <a:pt x="2444992" y="2356959"/>
                    <a:pt x="2443428" y="2330043"/>
                    <a:pt x="2444748" y="2421963"/>
                  </a:cubicBezTo>
                  <a:lnTo>
                    <a:pt x="2282016" y="2422027"/>
                  </a:lnTo>
                  <a:close/>
                  <a:moveTo>
                    <a:pt x="2238638" y="2872874"/>
                  </a:moveTo>
                  <a:cubicBezTo>
                    <a:pt x="2238690" y="2919916"/>
                    <a:pt x="2275314" y="2912690"/>
                    <a:pt x="2051455" y="2911793"/>
                  </a:cubicBezTo>
                  <a:cubicBezTo>
                    <a:pt x="2036501" y="2911729"/>
                    <a:pt x="2031375" y="2945743"/>
                    <a:pt x="2032964" y="2698259"/>
                  </a:cubicBezTo>
                  <a:cubicBezTo>
                    <a:pt x="2033131" y="2670984"/>
                    <a:pt x="2000774" y="2677748"/>
                    <a:pt x="2235114" y="2677748"/>
                  </a:cubicBezTo>
                  <a:cubicBezTo>
                    <a:pt x="2236883" y="2736436"/>
                    <a:pt x="2238536" y="2780108"/>
                    <a:pt x="2238638" y="2872874"/>
                  </a:cubicBezTo>
                  <a:close/>
                  <a:moveTo>
                    <a:pt x="2033054" y="2665962"/>
                  </a:moveTo>
                  <a:cubicBezTo>
                    <a:pt x="2032887" y="2556812"/>
                    <a:pt x="2029107" y="2519878"/>
                    <a:pt x="2028017" y="2433967"/>
                  </a:cubicBezTo>
                  <a:cubicBezTo>
                    <a:pt x="2123960" y="2432762"/>
                    <a:pt x="2083902" y="2432468"/>
                    <a:pt x="2232064" y="2433723"/>
                  </a:cubicBezTo>
                  <a:cubicBezTo>
                    <a:pt x="2233564" y="2525630"/>
                    <a:pt x="2232052" y="2566446"/>
                    <a:pt x="2234743" y="2665847"/>
                  </a:cubicBezTo>
                  <a:cubicBezTo>
                    <a:pt x="2052788" y="2665859"/>
                    <a:pt x="2107289" y="2665847"/>
                    <a:pt x="2033054" y="2665962"/>
                  </a:cubicBezTo>
                  <a:close/>
                  <a:moveTo>
                    <a:pt x="2205205" y="2421527"/>
                  </a:moveTo>
                  <a:cubicBezTo>
                    <a:pt x="2155946" y="2420861"/>
                    <a:pt x="2101830" y="2420797"/>
                    <a:pt x="2051366" y="2421681"/>
                  </a:cubicBezTo>
                  <a:cubicBezTo>
                    <a:pt x="2012589" y="2422360"/>
                    <a:pt x="2033989" y="2451684"/>
                    <a:pt x="2025314" y="2188814"/>
                  </a:cubicBezTo>
                  <a:cubicBezTo>
                    <a:pt x="2197837" y="2188417"/>
                    <a:pt x="2147834" y="2188635"/>
                    <a:pt x="2227682" y="2189314"/>
                  </a:cubicBezTo>
                  <a:cubicBezTo>
                    <a:pt x="2226247" y="2451466"/>
                    <a:pt x="2249556" y="2422065"/>
                    <a:pt x="2205205" y="2421527"/>
                  </a:cubicBezTo>
                  <a:close/>
                  <a:moveTo>
                    <a:pt x="2227784" y="2173479"/>
                  </a:moveTo>
                  <a:cubicBezTo>
                    <a:pt x="2227733" y="2179975"/>
                    <a:pt x="2248441" y="2176054"/>
                    <a:pt x="2051404" y="2176836"/>
                  </a:cubicBezTo>
                  <a:cubicBezTo>
                    <a:pt x="2015126" y="2176938"/>
                    <a:pt x="2024109" y="2212860"/>
                    <a:pt x="2021251" y="1997148"/>
                  </a:cubicBezTo>
                  <a:cubicBezTo>
                    <a:pt x="2020444" y="1933413"/>
                    <a:pt x="2012525" y="1943777"/>
                    <a:pt x="2051353" y="1944353"/>
                  </a:cubicBezTo>
                  <a:cubicBezTo>
                    <a:pt x="2099369" y="1945122"/>
                    <a:pt x="2117258" y="1944943"/>
                    <a:pt x="2225221" y="1944968"/>
                  </a:cubicBezTo>
                  <a:cubicBezTo>
                    <a:pt x="2227900" y="2114369"/>
                    <a:pt x="2228233" y="2119699"/>
                    <a:pt x="2227784" y="2173479"/>
                  </a:cubicBezTo>
                  <a:close/>
                  <a:moveTo>
                    <a:pt x="2020342" y="1932055"/>
                  </a:moveTo>
                  <a:cubicBezTo>
                    <a:pt x="2018829" y="1833717"/>
                    <a:pt x="2018432" y="1820778"/>
                    <a:pt x="2016561" y="1698676"/>
                  </a:cubicBezTo>
                  <a:cubicBezTo>
                    <a:pt x="2073356" y="1698304"/>
                    <a:pt x="2091450" y="1697164"/>
                    <a:pt x="2220595" y="1698509"/>
                  </a:cubicBezTo>
                  <a:cubicBezTo>
                    <a:pt x="2223338" y="1877685"/>
                    <a:pt x="2222453" y="1770559"/>
                    <a:pt x="2225029" y="1933080"/>
                  </a:cubicBezTo>
                  <a:cubicBezTo>
                    <a:pt x="2016138" y="1933041"/>
                    <a:pt x="2105841" y="1932849"/>
                    <a:pt x="2020342" y="1932055"/>
                  </a:cubicBezTo>
                  <a:close/>
                  <a:moveTo>
                    <a:pt x="2017010" y="2348350"/>
                  </a:moveTo>
                  <a:cubicBezTo>
                    <a:pt x="2016702" y="2443152"/>
                    <a:pt x="2060144" y="2422808"/>
                    <a:pt x="1814270" y="2422424"/>
                  </a:cubicBezTo>
                  <a:cubicBezTo>
                    <a:pt x="1811771" y="2263170"/>
                    <a:pt x="1811182" y="2224493"/>
                    <a:pt x="1810592" y="2190031"/>
                  </a:cubicBezTo>
                  <a:cubicBezTo>
                    <a:pt x="1905202" y="2190006"/>
                    <a:pt x="1861735" y="2189096"/>
                    <a:pt x="2014780" y="2188840"/>
                  </a:cubicBezTo>
                  <a:cubicBezTo>
                    <a:pt x="2016190" y="2231001"/>
                    <a:pt x="2017202" y="2286639"/>
                    <a:pt x="2017010" y="2348350"/>
                  </a:cubicBezTo>
                  <a:close/>
                  <a:moveTo>
                    <a:pt x="1974542" y="2176977"/>
                  </a:moveTo>
                  <a:cubicBezTo>
                    <a:pt x="1792216" y="2176977"/>
                    <a:pt x="1810451" y="2181883"/>
                    <a:pt x="1810298" y="2173441"/>
                  </a:cubicBezTo>
                  <a:cubicBezTo>
                    <a:pt x="1805697" y="1913786"/>
                    <a:pt x="1805582" y="1944661"/>
                    <a:pt x="1820793" y="1944661"/>
                  </a:cubicBezTo>
                  <a:cubicBezTo>
                    <a:pt x="2048521" y="1944661"/>
                    <a:pt x="2009834" y="1927007"/>
                    <a:pt x="2010743" y="1997353"/>
                  </a:cubicBezTo>
                  <a:cubicBezTo>
                    <a:pt x="2011858" y="2081509"/>
                    <a:pt x="2012422" y="2121979"/>
                    <a:pt x="2014255" y="2173800"/>
                  </a:cubicBezTo>
                  <a:cubicBezTo>
                    <a:pt x="2014408" y="2177989"/>
                    <a:pt x="2020380" y="2176977"/>
                    <a:pt x="1974542" y="2176977"/>
                  </a:cubicBezTo>
                  <a:close/>
                  <a:moveTo>
                    <a:pt x="1974542" y="1931875"/>
                  </a:moveTo>
                  <a:cubicBezTo>
                    <a:pt x="1781439" y="1931875"/>
                    <a:pt x="1808388" y="1941125"/>
                    <a:pt x="1807901" y="1911211"/>
                  </a:cubicBezTo>
                  <a:cubicBezTo>
                    <a:pt x="1804082" y="1667276"/>
                    <a:pt x="1794228" y="1698714"/>
                    <a:pt x="1820780" y="1698714"/>
                  </a:cubicBezTo>
                  <a:cubicBezTo>
                    <a:pt x="1957678" y="1698778"/>
                    <a:pt x="1980450" y="1698843"/>
                    <a:pt x="2006066" y="1698727"/>
                  </a:cubicBezTo>
                  <a:cubicBezTo>
                    <a:pt x="2010218" y="1970539"/>
                    <a:pt x="2024545" y="1931875"/>
                    <a:pt x="1974542" y="1931875"/>
                  </a:cubicBezTo>
                  <a:close/>
                  <a:moveTo>
                    <a:pt x="1803775" y="2422398"/>
                  </a:moveTo>
                  <a:cubicBezTo>
                    <a:pt x="1745622" y="2422168"/>
                    <a:pt x="1683958" y="2419400"/>
                    <a:pt x="1600856" y="2421527"/>
                  </a:cubicBezTo>
                  <a:cubicBezTo>
                    <a:pt x="1599856" y="2345929"/>
                    <a:pt x="1601817" y="2284487"/>
                    <a:pt x="1598126" y="2189506"/>
                  </a:cubicBezTo>
                  <a:cubicBezTo>
                    <a:pt x="1642516" y="2190313"/>
                    <a:pt x="1666787" y="2190082"/>
                    <a:pt x="1800071" y="2190031"/>
                  </a:cubicBezTo>
                  <a:cubicBezTo>
                    <a:pt x="1800879" y="2235933"/>
                    <a:pt x="1801263" y="2261837"/>
                    <a:pt x="1803775" y="2422398"/>
                  </a:cubicBezTo>
                  <a:close/>
                  <a:moveTo>
                    <a:pt x="1594384" y="1931107"/>
                  </a:moveTo>
                  <a:cubicBezTo>
                    <a:pt x="1593359" y="1844235"/>
                    <a:pt x="1591360" y="1816435"/>
                    <a:pt x="1589835" y="1699047"/>
                  </a:cubicBezTo>
                  <a:cubicBezTo>
                    <a:pt x="1604047" y="1699047"/>
                    <a:pt x="1734922" y="1698894"/>
                    <a:pt x="1792703" y="1698740"/>
                  </a:cubicBezTo>
                  <a:cubicBezTo>
                    <a:pt x="1794664" y="1836177"/>
                    <a:pt x="1796548" y="1831975"/>
                    <a:pt x="1797713" y="1932670"/>
                  </a:cubicBezTo>
                  <a:cubicBezTo>
                    <a:pt x="1702270" y="1932145"/>
                    <a:pt x="1794164" y="1930940"/>
                    <a:pt x="1594384" y="1931107"/>
                  </a:cubicBezTo>
                  <a:close/>
                  <a:moveTo>
                    <a:pt x="1590091" y="2421822"/>
                  </a:moveTo>
                  <a:cubicBezTo>
                    <a:pt x="1494392" y="2424576"/>
                    <a:pt x="1443211" y="2421553"/>
                    <a:pt x="1388941" y="2421104"/>
                  </a:cubicBezTo>
                  <a:cubicBezTo>
                    <a:pt x="1384597" y="2145859"/>
                    <a:pt x="1368155" y="2190339"/>
                    <a:pt x="1436611" y="2189237"/>
                  </a:cubicBezTo>
                  <a:cubicBezTo>
                    <a:pt x="1487177" y="2188417"/>
                    <a:pt x="1535412" y="2188340"/>
                    <a:pt x="1587605" y="2189327"/>
                  </a:cubicBezTo>
                  <a:cubicBezTo>
                    <a:pt x="1589989" y="2250423"/>
                    <a:pt x="1591001" y="2421783"/>
                    <a:pt x="1590091" y="2421822"/>
                  </a:cubicBezTo>
                  <a:close/>
                  <a:moveTo>
                    <a:pt x="1513396" y="1931171"/>
                  </a:moveTo>
                  <a:cubicBezTo>
                    <a:pt x="1441967" y="1931171"/>
                    <a:pt x="1439789" y="1932004"/>
                    <a:pt x="1380227" y="1932170"/>
                  </a:cubicBezTo>
                  <a:cubicBezTo>
                    <a:pt x="1377971" y="1769278"/>
                    <a:pt x="1377549" y="1740594"/>
                    <a:pt x="1376831" y="1700136"/>
                  </a:cubicBezTo>
                  <a:cubicBezTo>
                    <a:pt x="1612350" y="1699419"/>
                    <a:pt x="1579045" y="1684046"/>
                    <a:pt x="1579878" y="1736699"/>
                  </a:cubicBezTo>
                  <a:cubicBezTo>
                    <a:pt x="1583569" y="1972282"/>
                    <a:pt x="1603239" y="1931094"/>
                    <a:pt x="1513396" y="1931171"/>
                  </a:cubicBezTo>
                  <a:close/>
                  <a:moveTo>
                    <a:pt x="1378458" y="2421040"/>
                  </a:moveTo>
                  <a:cubicBezTo>
                    <a:pt x="1280645" y="2420553"/>
                    <a:pt x="1274583" y="2423666"/>
                    <a:pt x="1175052" y="2422782"/>
                  </a:cubicBezTo>
                  <a:cubicBezTo>
                    <a:pt x="1170221" y="2152303"/>
                    <a:pt x="1154177" y="2188251"/>
                    <a:pt x="1206012" y="2188251"/>
                  </a:cubicBezTo>
                  <a:cubicBezTo>
                    <a:pt x="1281644" y="2188251"/>
                    <a:pt x="1283207" y="2189852"/>
                    <a:pt x="1359672" y="2189852"/>
                  </a:cubicBezTo>
                  <a:cubicBezTo>
                    <a:pt x="1380124" y="2189852"/>
                    <a:pt x="1374306" y="2158144"/>
                    <a:pt x="1378458" y="2421040"/>
                  </a:cubicBezTo>
                  <a:close/>
                  <a:moveTo>
                    <a:pt x="1359672" y="2177963"/>
                  </a:moveTo>
                  <a:cubicBezTo>
                    <a:pt x="1358532" y="2177963"/>
                    <a:pt x="1169965" y="2177361"/>
                    <a:pt x="1169952" y="2173569"/>
                  </a:cubicBezTo>
                  <a:cubicBezTo>
                    <a:pt x="1169401" y="1909149"/>
                    <a:pt x="1147078" y="1944789"/>
                    <a:pt x="1206012" y="1944789"/>
                  </a:cubicBezTo>
                  <a:cubicBezTo>
                    <a:pt x="1402716" y="1944789"/>
                    <a:pt x="1369975" y="1926328"/>
                    <a:pt x="1370347" y="1998775"/>
                  </a:cubicBezTo>
                  <a:cubicBezTo>
                    <a:pt x="1371423" y="2205225"/>
                    <a:pt x="1381739" y="2177963"/>
                    <a:pt x="1359672" y="2177963"/>
                  </a:cubicBezTo>
                  <a:close/>
                  <a:moveTo>
                    <a:pt x="1359672" y="1932209"/>
                  </a:moveTo>
                  <a:cubicBezTo>
                    <a:pt x="1135673" y="1932209"/>
                    <a:pt x="1165672" y="1942099"/>
                    <a:pt x="1165185" y="1911263"/>
                  </a:cubicBezTo>
                  <a:cubicBezTo>
                    <a:pt x="1163814" y="1823994"/>
                    <a:pt x="1165557" y="1823942"/>
                    <a:pt x="1164185" y="1736469"/>
                  </a:cubicBezTo>
                  <a:cubicBezTo>
                    <a:pt x="1163455" y="1689875"/>
                    <a:pt x="1155010" y="1699393"/>
                    <a:pt x="1206012" y="1699393"/>
                  </a:cubicBezTo>
                  <a:cubicBezTo>
                    <a:pt x="1398731" y="1699393"/>
                    <a:pt x="1366195" y="1688324"/>
                    <a:pt x="1366951" y="1736673"/>
                  </a:cubicBezTo>
                  <a:cubicBezTo>
                    <a:pt x="1370526" y="1962379"/>
                    <a:pt x="1372948" y="1932209"/>
                    <a:pt x="1359672" y="1932209"/>
                  </a:cubicBezTo>
                  <a:close/>
                  <a:moveTo>
                    <a:pt x="1164544" y="2422667"/>
                  </a:moveTo>
                  <a:cubicBezTo>
                    <a:pt x="1088451" y="2421694"/>
                    <a:pt x="1140914" y="2420592"/>
                    <a:pt x="961369" y="2421284"/>
                  </a:cubicBezTo>
                  <a:cubicBezTo>
                    <a:pt x="956832" y="2154135"/>
                    <a:pt x="947657" y="2188251"/>
                    <a:pt x="975542" y="2188020"/>
                  </a:cubicBezTo>
                  <a:cubicBezTo>
                    <a:pt x="1021969" y="2187648"/>
                    <a:pt x="1059939" y="2187508"/>
                    <a:pt x="1129112" y="2187969"/>
                  </a:cubicBezTo>
                  <a:cubicBezTo>
                    <a:pt x="1166953" y="2188263"/>
                    <a:pt x="1159585" y="2148882"/>
                    <a:pt x="1164544" y="2422667"/>
                  </a:cubicBezTo>
                  <a:close/>
                  <a:moveTo>
                    <a:pt x="954705" y="2679068"/>
                  </a:moveTo>
                  <a:cubicBezTo>
                    <a:pt x="958088" y="2859076"/>
                    <a:pt x="957242" y="2842358"/>
                    <a:pt x="958011" y="2911076"/>
                  </a:cubicBezTo>
                  <a:cubicBezTo>
                    <a:pt x="925232" y="2910628"/>
                    <a:pt x="915967" y="2910730"/>
                    <a:pt x="754695" y="2910692"/>
                  </a:cubicBezTo>
                  <a:cubicBezTo>
                    <a:pt x="753272" y="2846547"/>
                    <a:pt x="751914" y="2829162"/>
                    <a:pt x="750838" y="2678081"/>
                  </a:cubicBezTo>
                  <a:cubicBezTo>
                    <a:pt x="752260" y="2678094"/>
                    <a:pt x="953642" y="2679068"/>
                    <a:pt x="954705" y="2679068"/>
                  </a:cubicBezTo>
                  <a:close/>
                  <a:moveTo>
                    <a:pt x="750748" y="2666193"/>
                  </a:moveTo>
                  <a:cubicBezTo>
                    <a:pt x="750453" y="2634037"/>
                    <a:pt x="750133" y="2617280"/>
                    <a:pt x="747339" y="2435645"/>
                  </a:cubicBezTo>
                  <a:cubicBezTo>
                    <a:pt x="747250" y="2429662"/>
                    <a:pt x="736678" y="2433928"/>
                    <a:pt x="951066" y="2433224"/>
                  </a:cubicBezTo>
                  <a:cubicBezTo>
                    <a:pt x="952386" y="2512908"/>
                    <a:pt x="952450" y="2554262"/>
                    <a:pt x="954487" y="2667179"/>
                  </a:cubicBezTo>
                  <a:cubicBezTo>
                    <a:pt x="953437" y="2667166"/>
                    <a:pt x="751722" y="2666193"/>
                    <a:pt x="750748" y="2666193"/>
                  </a:cubicBezTo>
                  <a:close/>
                  <a:moveTo>
                    <a:pt x="898654" y="2922619"/>
                  </a:moveTo>
                  <a:cubicBezTo>
                    <a:pt x="976592" y="2922619"/>
                    <a:pt x="956448" y="2880278"/>
                    <a:pt x="960433" y="3135244"/>
                  </a:cubicBezTo>
                  <a:cubicBezTo>
                    <a:pt x="960946" y="3167835"/>
                    <a:pt x="987869" y="3155883"/>
                    <a:pt x="758091" y="3155050"/>
                  </a:cubicBezTo>
                  <a:cubicBezTo>
                    <a:pt x="756579" y="3076326"/>
                    <a:pt x="756835" y="3016050"/>
                    <a:pt x="754951" y="2922593"/>
                  </a:cubicBezTo>
                  <a:lnTo>
                    <a:pt x="898654" y="2922619"/>
                  </a:lnTo>
                  <a:close/>
                  <a:moveTo>
                    <a:pt x="1129176" y="2176067"/>
                  </a:moveTo>
                  <a:cubicBezTo>
                    <a:pt x="1082134" y="2175696"/>
                    <a:pt x="1029107" y="2175657"/>
                    <a:pt x="975439" y="2176093"/>
                  </a:cubicBezTo>
                  <a:cubicBezTo>
                    <a:pt x="948426" y="2176311"/>
                    <a:pt x="957050" y="2211682"/>
                    <a:pt x="953129" y="1943406"/>
                  </a:cubicBezTo>
                  <a:cubicBezTo>
                    <a:pt x="1032938" y="1945122"/>
                    <a:pt x="985588" y="1945314"/>
                    <a:pt x="1155292" y="1944840"/>
                  </a:cubicBezTo>
                  <a:cubicBezTo>
                    <a:pt x="1160700" y="2212681"/>
                    <a:pt x="1171054" y="2176349"/>
                    <a:pt x="1129176" y="2176067"/>
                  </a:cubicBezTo>
                  <a:close/>
                  <a:moveTo>
                    <a:pt x="950874" y="2421322"/>
                  </a:moveTo>
                  <a:cubicBezTo>
                    <a:pt x="827546" y="2421770"/>
                    <a:pt x="837016" y="2420694"/>
                    <a:pt x="747096" y="2420681"/>
                  </a:cubicBezTo>
                  <a:cubicBezTo>
                    <a:pt x="742841" y="2171942"/>
                    <a:pt x="740419" y="2188801"/>
                    <a:pt x="744969" y="2188789"/>
                  </a:cubicBezTo>
                  <a:cubicBezTo>
                    <a:pt x="746481" y="2188789"/>
                    <a:pt x="945145" y="2188225"/>
                    <a:pt x="946260" y="2188212"/>
                  </a:cubicBezTo>
                  <a:cubicBezTo>
                    <a:pt x="948259" y="2311634"/>
                    <a:pt x="950323" y="2389538"/>
                    <a:pt x="950874" y="2421322"/>
                  </a:cubicBezTo>
                  <a:close/>
                  <a:moveTo>
                    <a:pt x="742354" y="2173505"/>
                  </a:moveTo>
                  <a:cubicBezTo>
                    <a:pt x="741650" y="2121915"/>
                    <a:pt x="737536" y="1943815"/>
                    <a:pt x="744981" y="1943815"/>
                  </a:cubicBezTo>
                  <a:cubicBezTo>
                    <a:pt x="982321" y="1943815"/>
                    <a:pt x="942467" y="1925022"/>
                    <a:pt x="943390" y="1998813"/>
                  </a:cubicBezTo>
                  <a:cubicBezTo>
                    <a:pt x="944184" y="2062446"/>
                    <a:pt x="944671" y="2089093"/>
                    <a:pt x="946081" y="2176311"/>
                  </a:cubicBezTo>
                  <a:cubicBezTo>
                    <a:pt x="717084" y="2177617"/>
                    <a:pt x="742418" y="2178258"/>
                    <a:pt x="742354" y="2173505"/>
                  </a:cubicBezTo>
                  <a:close/>
                  <a:moveTo>
                    <a:pt x="898654" y="1930992"/>
                  </a:moveTo>
                  <a:cubicBezTo>
                    <a:pt x="710882" y="1930992"/>
                    <a:pt x="740650" y="1941356"/>
                    <a:pt x="740176" y="1911211"/>
                  </a:cubicBezTo>
                  <a:cubicBezTo>
                    <a:pt x="736460" y="1673425"/>
                    <a:pt x="729835" y="1699022"/>
                    <a:pt x="744969" y="1699022"/>
                  </a:cubicBezTo>
                  <a:cubicBezTo>
                    <a:pt x="974209" y="1699022"/>
                    <a:pt x="938200" y="1687517"/>
                    <a:pt x="938969" y="1736699"/>
                  </a:cubicBezTo>
                  <a:cubicBezTo>
                    <a:pt x="942595" y="1967746"/>
                    <a:pt x="954603" y="1930992"/>
                    <a:pt x="898654" y="1930992"/>
                  </a:cubicBezTo>
                  <a:close/>
                  <a:moveTo>
                    <a:pt x="736793" y="2432583"/>
                  </a:moveTo>
                  <a:cubicBezTo>
                    <a:pt x="736806" y="2433710"/>
                    <a:pt x="739907" y="2629284"/>
                    <a:pt x="740240" y="2666193"/>
                  </a:cubicBezTo>
                  <a:cubicBezTo>
                    <a:pt x="676616" y="2666167"/>
                    <a:pt x="752491" y="2666052"/>
                    <a:pt x="537731" y="2665488"/>
                  </a:cubicBezTo>
                  <a:cubicBezTo>
                    <a:pt x="537270" y="2629719"/>
                    <a:pt x="536744" y="2598128"/>
                    <a:pt x="534194" y="2435658"/>
                  </a:cubicBezTo>
                  <a:cubicBezTo>
                    <a:pt x="534168" y="2433288"/>
                    <a:pt x="516587" y="2432775"/>
                    <a:pt x="736793" y="2432583"/>
                  </a:cubicBezTo>
                  <a:close/>
                  <a:moveTo>
                    <a:pt x="740343" y="2678081"/>
                  </a:moveTo>
                  <a:cubicBezTo>
                    <a:pt x="741496" y="2835734"/>
                    <a:pt x="742790" y="2847431"/>
                    <a:pt x="744187" y="2910692"/>
                  </a:cubicBezTo>
                  <a:cubicBezTo>
                    <a:pt x="743085" y="2910692"/>
                    <a:pt x="542729" y="2911076"/>
                    <a:pt x="541216" y="2911089"/>
                  </a:cubicBezTo>
                  <a:cubicBezTo>
                    <a:pt x="537859" y="2693134"/>
                    <a:pt x="539012" y="2769053"/>
                    <a:pt x="537872" y="2677377"/>
                  </a:cubicBezTo>
                  <a:cubicBezTo>
                    <a:pt x="731078" y="2677825"/>
                    <a:pt x="668850" y="2678056"/>
                    <a:pt x="740343" y="2678081"/>
                  </a:cubicBezTo>
                  <a:close/>
                  <a:moveTo>
                    <a:pt x="744443" y="2922593"/>
                  </a:moveTo>
                  <a:cubicBezTo>
                    <a:pt x="746442" y="3021610"/>
                    <a:pt x="745866" y="3064296"/>
                    <a:pt x="747596" y="3155024"/>
                  </a:cubicBezTo>
                  <a:cubicBezTo>
                    <a:pt x="746314" y="3155024"/>
                    <a:pt x="724196" y="3154935"/>
                    <a:pt x="544087" y="3155460"/>
                  </a:cubicBezTo>
                  <a:cubicBezTo>
                    <a:pt x="542331" y="3047539"/>
                    <a:pt x="543562" y="3063387"/>
                    <a:pt x="541409" y="2922990"/>
                  </a:cubicBezTo>
                  <a:cubicBezTo>
                    <a:pt x="543933" y="2922990"/>
                    <a:pt x="732090" y="2922593"/>
                    <a:pt x="744443" y="2922593"/>
                  </a:cubicBezTo>
                  <a:close/>
                  <a:moveTo>
                    <a:pt x="744969" y="3166913"/>
                  </a:moveTo>
                  <a:cubicBezTo>
                    <a:pt x="749287" y="3166913"/>
                    <a:pt x="747301" y="3160738"/>
                    <a:pt x="749441" y="3222769"/>
                  </a:cubicBezTo>
                  <a:cubicBezTo>
                    <a:pt x="756297" y="3421891"/>
                    <a:pt x="754772" y="3401804"/>
                    <a:pt x="744969" y="3401804"/>
                  </a:cubicBezTo>
                  <a:cubicBezTo>
                    <a:pt x="743700" y="3401804"/>
                    <a:pt x="548675" y="3401842"/>
                    <a:pt x="548546" y="3397230"/>
                  </a:cubicBezTo>
                  <a:cubicBezTo>
                    <a:pt x="546945" y="3340580"/>
                    <a:pt x="547073" y="3338235"/>
                    <a:pt x="544292" y="3167374"/>
                  </a:cubicBezTo>
                  <a:cubicBezTo>
                    <a:pt x="545714" y="3167374"/>
                    <a:pt x="743828" y="3166913"/>
                    <a:pt x="744969" y="3166913"/>
                  </a:cubicBezTo>
                  <a:close/>
                  <a:moveTo>
                    <a:pt x="591360" y="3412257"/>
                  </a:moveTo>
                  <a:cubicBezTo>
                    <a:pt x="667850" y="3412257"/>
                    <a:pt x="668119" y="3413705"/>
                    <a:pt x="744981" y="3413705"/>
                  </a:cubicBezTo>
                  <a:cubicBezTo>
                    <a:pt x="757360" y="3413705"/>
                    <a:pt x="751222" y="3388044"/>
                    <a:pt x="754836" y="3644881"/>
                  </a:cubicBezTo>
                  <a:cubicBezTo>
                    <a:pt x="749838" y="3644868"/>
                    <a:pt x="554595" y="3645970"/>
                    <a:pt x="553647" y="3645982"/>
                  </a:cubicBezTo>
                  <a:cubicBezTo>
                    <a:pt x="549072" y="3370673"/>
                    <a:pt x="534476" y="3412257"/>
                    <a:pt x="591360" y="3412257"/>
                  </a:cubicBezTo>
                  <a:close/>
                  <a:moveTo>
                    <a:pt x="758334" y="3166938"/>
                  </a:moveTo>
                  <a:cubicBezTo>
                    <a:pt x="826610" y="3167208"/>
                    <a:pt x="822510" y="3169142"/>
                    <a:pt x="898654" y="3169142"/>
                  </a:cubicBezTo>
                  <a:cubicBezTo>
                    <a:pt x="980539" y="3169142"/>
                    <a:pt x="959075" y="3120601"/>
                    <a:pt x="965995" y="3397589"/>
                  </a:cubicBezTo>
                  <a:cubicBezTo>
                    <a:pt x="966123" y="3402752"/>
                    <a:pt x="991714" y="3401394"/>
                    <a:pt x="763050" y="3401791"/>
                  </a:cubicBezTo>
                  <a:cubicBezTo>
                    <a:pt x="762512" y="3268594"/>
                    <a:pt x="759462" y="3219387"/>
                    <a:pt x="758334" y="3166938"/>
                  </a:cubicBezTo>
                  <a:close/>
                  <a:moveTo>
                    <a:pt x="966392" y="3413346"/>
                  </a:moveTo>
                  <a:cubicBezTo>
                    <a:pt x="969788" y="3552436"/>
                    <a:pt x="967263" y="3561826"/>
                    <a:pt x="968353" y="3645906"/>
                  </a:cubicBezTo>
                  <a:cubicBezTo>
                    <a:pt x="779914" y="3646033"/>
                    <a:pt x="852906" y="3645149"/>
                    <a:pt x="765318" y="3644893"/>
                  </a:cubicBezTo>
                  <a:cubicBezTo>
                    <a:pt x="765305" y="3643881"/>
                    <a:pt x="763127" y="3414679"/>
                    <a:pt x="763114" y="3413679"/>
                  </a:cubicBezTo>
                  <a:cubicBezTo>
                    <a:pt x="820741" y="3413590"/>
                    <a:pt x="881303" y="3412475"/>
                    <a:pt x="966392" y="3413346"/>
                  </a:cubicBezTo>
                  <a:close/>
                  <a:moveTo>
                    <a:pt x="968532" y="3657794"/>
                  </a:moveTo>
                  <a:cubicBezTo>
                    <a:pt x="968545" y="3658742"/>
                    <a:pt x="971608" y="3854483"/>
                    <a:pt x="972517" y="3890853"/>
                  </a:cubicBezTo>
                  <a:cubicBezTo>
                    <a:pt x="862478" y="3890136"/>
                    <a:pt x="817576" y="3891263"/>
                    <a:pt x="769829" y="3891404"/>
                  </a:cubicBezTo>
                  <a:cubicBezTo>
                    <a:pt x="769816" y="3890494"/>
                    <a:pt x="765575" y="3660920"/>
                    <a:pt x="765510" y="3656795"/>
                  </a:cubicBezTo>
                  <a:cubicBezTo>
                    <a:pt x="861889" y="3657102"/>
                    <a:pt x="773673" y="3657935"/>
                    <a:pt x="968532" y="3657794"/>
                  </a:cubicBezTo>
                  <a:close/>
                  <a:moveTo>
                    <a:pt x="972812" y="3902767"/>
                  </a:moveTo>
                  <a:cubicBezTo>
                    <a:pt x="976849" y="4051158"/>
                    <a:pt x="975785" y="4066787"/>
                    <a:pt x="976451" y="4135506"/>
                  </a:cubicBezTo>
                  <a:cubicBezTo>
                    <a:pt x="898154" y="4134622"/>
                    <a:pt x="802096" y="4135570"/>
                    <a:pt x="773212" y="4135647"/>
                  </a:cubicBezTo>
                  <a:cubicBezTo>
                    <a:pt x="772558" y="4070221"/>
                    <a:pt x="773481" y="4073052"/>
                    <a:pt x="770047" y="3903293"/>
                  </a:cubicBezTo>
                  <a:cubicBezTo>
                    <a:pt x="833159" y="3903139"/>
                    <a:pt x="856597" y="3902011"/>
                    <a:pt x="972812" y="3902767"/>
                  </a:cubicBezTo>
                  <a:close/>
                  <a:moveTo>
                    <a:pt x="975439" y="4147433"/>
                  </a:moveTo>
                  <a:cubicBezTo>
                    <a:pt x="978041" y="4147446"/>
                    <a:pt x="975273" y="4133917"/>
                    <a:pt x="980104" y="4379582"/>
                  </a:cubicBezTo>
                  <a:cubicBezTo>
                    <a:pt x="863593" y="4378929"/>
                    <a:pt x="830916" y="4379633"/>
                    <a:pt x="778274" y="4379774"/>
                  </a:cubicBezTo>
                  <a:cubicBezTo>
                    <a:pt x="776454" y="4258594"/>
                    <a:pt x="774673" y="4264462"/>
                    <a:pt x="773327" y="4147561"/>
                  </a:cubicBezTo>
                  <a:cubicBezTo>
                    <a:pt x="837247" y="4147420"/>
                    <a:pt x="879894" y="4146523"/>
                    <a:pt x="975439" y="4147433"/>
                  </a:cubicBezTo>
                  <a:close/>
                  <a:moveTo>
                    <a:pt x="979040" y="3659652"/>
                  </a:moveTo>
                  <a:cubicBezTo>
                    <a:pt x="978989" y="3656308"/>
                    <a:pt x="962830" y="3657999"/>
                    <a:pt x="1184010" y="3658486"/>
                  </a:cubicBezTo>
                  <a:cubicBezTo>
                    <a:pt x="1184317" y="3677485"/>
                    <a:pt x="1186778" y="3885101"/>
                    <a:pt x="1186816" y="3890840"/>
                  </a:cubicBezTo>
                  <a:cubicBezTo>
                    <a:pt x="1125857" y="3890878"/>
                    <a:pt x="1060054" y="3891417"/>
                    <a:pt x="982987" y="3890917"/>
                  </a:cubicBezTo>
                  <a:cubicBezTo>
                    <a:pt x="982193" y="3858197"/>
                    <a:pt x="982013" y="3841659"/>
                    <a:pt x="979040" y="3659652"/>
                  </a:cubicBezTo>
                  <a:close/>
                  <a:moveTo>
                    <a:pt x="1186893" y="3902742"/>
                  </a:moveTo>
                  <a:cubicBezTo>
                    <a:pt x="1187367" y="4034247"/>
                    <a:pt x="1188777" y="4062765"/>
                    <a:pt x="1190225" y="4136005"/>
                  </a:cubicBezTo>
                  <a:cubicBezTo>
                    <a:pt x="1031375" y="4135877"/>
                    <a:pt x="1021943" y="4135929"/>
                    <a:pt x="986959" y="4135608"/>
                  </a:cubicBezTo>
                  <a:cubicBezTo>
                    <a:pt x="986357" y="4071066"/>
                    <a:pt x="987267" y="4049223"/>
                    <a:pt x="983320" y="3902831"/>
                  </a:cubicBezTo>
                  <a:cubicBezTo>
                    <a:pt x="1057735" y="3903293"/>
                    <a:pt x="1139825" y="3902780"/>
                    <a:pt x="1186893" y="3902742"/>
                  </a:cubicBezTo>
                  <a:close/>
                  <a:moveTo>
                    <a:pt x="1052314" y="4147792"/>
                  </a:moveTo>
                  <a:cubicBezTo>
                    <a:pt x="1216994" y="4147932"/>
                    <a:pt x="1190302" y="4135723"/>
                    <a:pt x="1191058" y="4184559"/>
                  </a:cubicBezTo>
                  <a:cubicBezTo>
                    <a:pt x="1192262" y="4261579"/>
                    <a:pt x="1192147" y="4273084"/>
                    <a:pt x="1193492" y="4359481"/>
                  </a:cubicBezTo>
                  <a:cubicBezTo>
                    <a:pt x="1193915" y="4386692"/>
                    <a:pt x="1226644" y="4380850"/>
                    <a:pt x="990586" y="4379633"/>
                  </a:cubicBezTo>
                  <a:cubicBezTo>
                    <a:pt x="990278" y="4364119"/>
                    <a:pt x="990483" y="4376828"/>
                    <a:pt x="987549" y="4184354"/>
                  </a:cubicBezTo>
                  <a:cubicBezTo>
                    <a:pt x="986844" y="4137671"/>
                    <a:pt x="974017" y="4147792"/>
                    <a:pt x="1052314" y="4147792"/>
                  </a:cubicBezTo>
                  <a:close/>
                  <a:moveTo>
                    <a:pt x="1188841" y="3412180"/>
                  </a:moveTo>
                  <a:cubicBezTo>
                    <a:pt x="1189751" y="3412180"/>
                    <a:pt x="1350676" y="3411822"/>
                    <a:pt x="1392888" y="3411886"/>
                  </a:cubicBezTo>
                  <a:cubicBezTo>
                    <a:pt x="1396142" y="3687695"/>
                    <a:pt x="1407137" y="3645431"/>
                    <a:pt x="1359672" y="3645431"/>
                  </a:cubicBezTo>
                  <a:cubicBezTo>
                    <a:pt x="1283169" y="3645431"/>
                    <a:pt x="1281490" y="3646623"/>
                    <a:pt x="1206012" y="3646623"/>
                  </a:cubicBezTo>
                  <a:cubicBezTo>
                    <a:pt x="1190724" y="3646623"/>
                    <a:pt x="1193749" y="3677728"/>
                    <a:pt x="1188841" y="3412180"/>
                  </a:cubicBezTo>
                  <a:close/>
                  <a:moveTo>
                    <a:pt x="1206012" y="3658511"/>
                  </a:moveTo>
                  <a:cubicBezTo>
                    <a:pt x="1411212" y="3658511"/>
                    <a:pt x="1395758" y="3654591"/>
                    <a:pt x="1395848" y="3659857"/>
                  </a:cubicBezTo>
                  <a:cubicBezTo>
                    <a:pt x="1400102" y="3930593"/>
                    <a:pt x="1416069" y="3891596"/>
                    <a:pt x="1359672" y="3891635"/>
                  </a:cubicBezTo>
                  <a:cubicBezTo>
                    <a:pt x="1284668" y="3891635"/>
                    <a:pt x="1284720" y="3890840"/>
                    <a:pt x="1206012" y="3890840"/>
                  </a:cubicBezTo>
                  <a:cubicBezTo>
                    <a:pt x="1194236" y="3890840"/>
                    <a:pt x="1197696" y="3899372"/>
                    <a:pt x="1196683" y="3834549"/>
                  </a:cubicBezTo>
                  <a:cubicBezTo>
                    <a:pt x="1193505" y="3631442"/>
                    <a:pt x="1190084" y="3658511"/>
                    <a:pt x="1206012" y="3658511"/>
                  </a:cubicBezTo>
                  <a:close/>
                  <a:moveTo>
                    <a:pt x="1206012" y="3902742"/>
                  </a:moveTo>
                  <a:cubicBezTo>
                    <a:pt x="1431575" y="3902742"/>
                    <a:pt x="1400563" y="3897502"/>
                    <a:pt x="1401179" y="3922266"/>
                  </a:cubicBezTo>
                  <a:cubicBezTo>
                    <a:pt x="1407278" y="4176450"/>
                    <a:pt x="1413647" y="4134686"/>
                    <a:pt x="1359672" y="4134686"/>
                  </a:cubicBezTo>
                  <a:cubicBezTo>
                    <a:pt x="1168440" y="4134686"/>
                    <a:pt x="1201143" y="4152237"/>
                    <a:pt x="1199874" y="4096855"/>
                  </a:cubicBezTo>
                  <a:cubicBezTo>
                    <a:pt x="1194864" y="3878862"/>
                    <a:pt x="1196107" y="3902742"/>
                    <a:pt x="1206012" y="3902742"/>
                  </a:cubicBezTo>
                  <a:close/>
                  <a:moveTo>
                    <a:pt x="1403370" y="3411911"/>
                  </a:moveTo>
                  <a:cubicBezTo>
                    <a:pt x="1609852" y="3412322"/>
                    <a:pt x="1516587" y="3411937"/>
                    <a:pt x="1606046" y="3412603"/>
                  </a:cubicBezTo>
                  <a:cubicBezTo>
                    <a:pt x="1613414" y="3683493"/>
                    <a:pt x="1612825" y="3646110"/>
                    <a:pt x="1590335" y="3645573"/>
                  </a:cubicBezTo>
                  <a:cubicBezTo>
                    <a:pt x="1367310" y="3640166"/>
                    <a:pt x="1405984" y="3671156"/>
                    <a:pt x="1405356" y="3572267"/>
                  </a:cubicBezTo>
                  <a:cubicBezTo>
                    <a:pt x="1404946" y="3505074"/>
                    <a:pt x="1404267" y="3486882"/>
                    <a:pt x="1403370" y="3411911"/>
                  </a:cubicBezTo>
                  <a:close/>
                  <a:moveTo>
                    <a:pt x="1436585" y="3656936"/>
                  </a:moveTo>
                  <a:cubicBezTo>
                    <a:pt x="1627625" y="3655130"/>
                    <a:pt x="1609134" y="3658922"/>
                    <a:pt x="1609160" y="3659857"/>
                  </a:cubicBezTo>
                  <a:cubicBezTo>
                    <a:pt x="1613311" y="3925212"/>
                    <a:pt x="1627036" y="3890827"/>
                    <a:pt x="1590181" y="3891173"/>
                  </a:cubicBezTo>
                  <a:cubicBezTo>
                    <a:pt x="1539076" y="3891583"/>
                    <a:pt x="1546150" y="3891481"/>
                    <a:pt x="1410956" y="3891596"/>
                  </a:cubicBezTo>
                  <a:cubicBezTo>
                    <a:pt x="1405061" y="3619707"/>
                    <a:pt x="1395105" y="3657384"/>
                    <a:pt x="1436585" y="3656936"/>
                  </a:cubicBezTo>
                  <a:close/>
                  <a:moveTo>
                    <a:pt x="1615029" y="3902883"/>
                  </a:moveTo>
                  <a:cubicBezTo>
                    <a:pt x="1618386" y="4081392"/>
                    <a:pt x="1617502" y="4065480"/>
                    <a:pt x="1618335" y="4136121"/>
                  </a:cubicBezTo>
                  <a:cubicBezTo>
                    <a:pt x="1400807" y="4134776"/>
                    <a:pt x="1576265" y="4136236"/>
                    <a:pt x="1414583" y="4134878"/>
                  </a:cubicBezTo>
                  <a:cubicBezTo>
                    <a:pt x="1413993" y="4072322"/>
                    <a:pt x="1414736" y="4054565"/>
                    <a:pt x="1411225" y="3903497"/>
                  </a:cubicBezTo>
                  <a:cubicBezTo>
                    <a:pt x="1606879" y="3903331"/>
                    <a:pt x="1528786" y="3903446"/>
                    <a:pt x="1615029" y="3902883"/>
                  </a:cubicBezTo>
                  <a:close/>
                  <a:moveTo>
                    <a:pt x="1616566" y="3412668"/>
                  </a:moveTo>
                  <a:cubicBezTo>
                    <a:pt x="1737113" y="3413385"/>
                    <a:pt x="1730924" y="3411578"/>
                    <a:pt x="1819934" y="3411553"/>
                  </a:cubicBezTo>
                  <a:cubicBezTo>
                    <a:pt x="1819473" y="3592676"/>
                    <a:pt x="1829327" y="3645098"/>
                    <a:pt x="1820805" y="3645098"/>
                  </a:cubicBezTo>
                  <a:cubicBezTo>
                    <a:pt x="1745545" y="3645098"/>
                    <a:pt x="1700130" y="3647417"/>
                    <a:pt x="1619463" y="3646175"/>
                  </a:cubicBezTo>
                  <a:cubicBezTo>
                    <a:pt x="1618424" y="3573408"/>
                    <a:pt x="1619347" y="3514310"/>
                    <a:pt x="1616566" y="3412668"/>
                  </a:cubicBezTo>
                  <a:close/>
                  <a:moveTo>
                    <a:pt x="1667081" y="3658384"/>
                  </a:moveTo>
                  <a:cubicBezTo>
                    <a:pt x="1836875" y="3658384"/>
                    <a:pt x="1824458" y="3653797"/>
                    <a:pt x="1824547" y="3659831"/>
                  </a:cubicBezTo>
                  <a:cubicBezTo>
                    <a:pt x="1828571" y="3917461"/>
                    <a:pt x="1830429" y="3889751"/>
                    <a:pt x="1820780" y="3889751"/>
                  </a:cubicBezTo>
                  <a:cubicBezTo>
                    <a:pt x="1585619" y="3889751"/>
                    <a:pt x="1625524" y="3909275"/>
                    <a:pt x="1624358" y="3834523"/>
                  </a:cubicBezTo>
                  <a:cubicBezTo>
                    <a:pt x="1621051" y="3622116"/>
                    <a:pt x="1600766" y="3658384"/>
                    <a:pt x="1667081" y="3658384"/>
                  </a:cubicBezTo>
                  <a:close/>
                  <a:moveTo>
                    <a:pt x="1667081" y="3902742"/>
                  </a:moveTo>
                  <a:cubicBezTo>
                    <a:pt x="1855636" y="3902742"/>
                    <a:pt x="1827982" y="3892544"/>
                    <a:pt x="1828699" y="3922752"/>
                  </a:cubicBezTo>
                  <a:cubicBezTo>
                    <a:pt x="1834773" y="4163408"/>
                    <a:pt x="1832249" y="4134391"/>
                    <a:pt x="1820780" y="4134391"/>
                  </a:cubicBezTo>
                  <a:cubicBezTo>
                    <a:pt x="1596960" y="4134391"/>
                    <a:pt x="1628933" y="4153377"/>
                    <a:pt x="1628458" y="4096919"/>
                  </a:cubicBezTo>
                  <a:cubicBezTo>
                    <a:pt x="1626575" y="3867985"/>
                    <a:pt x="1612760" y="3902742"/>
                    <a:pt x="1667081" y="3902742"/>
                  </a:cubicBezTo>
                  <a:close/>
                  <a:moveTo>
                    <a:pt x="1667081" y="4148150"/>
                  </a:moveTo>
                  <a:cubicBezTo>
                    <a:pt x="1859262" y="4148150"/>
                    <a:pt x="1830878" y="4131201"/>
                    <a:pt x="1831711" y="4184559"/>
                  </a:cubicBezTo>
                  <a:cubicBezTo>
                    <a:pt x="1835209" y="4407958"/>
                    <a:pt x="1844525" y="4380274"/>
                    <a:pt x="1820793" y="4380274"/>
                  </a:cubicBezTo>
                  <a:cubicBezTo>
                    <a:pt x="1602035" y="4380274"/>
                    <a:pt x="1631726" y="4386897"/>
                    <a:pt x="1631278" y="4359277"/>
                  </a:cubicBezTo>
                  <a:cubicBezTo>
                    <a:pt x="1627331" y="4107001"/>
                    <a:pt x="1619937" y="4148150"/>
                    <a:pt x="1667081" y="4148150"/>
                  </a:cubicBezTo>
                  <a:close/>
                  <a:moveTo>
                    <a:pt x="1835043" y="3659626"/>
                  </a:moveTo>
                  <a:cubicBezTo>
                    <a:pt x="1834953" y="3653490"/>
                    <a:pt x="1830814" y="3659319"/>
                    <a:pt x="2037577" y="3658396"/>
                  </a:cubicBezTo>
                  <a:cubicBezTo>
                    <a:pt x="2038859" y="3743936"/>
                    <a:pt x="2038397" y="3808568"/>
                    <a:pt x="2040576" y="3891173"/>
                  </a:cubicBezTo>
                  <a:cubicBezTo>
                    <a:pt x="1926052" y="3892454"/>
                    <a:pt x="1904639" y="3890071"/>
                    <a:pt x="1838451" y="3889790"/>
                  </a:cubicBezTo>
                  <a:cubicBezTo>
                    <a:pt x="1836888" y="3816715"/>
                    <a:pt x="1836375" y="3744909"/>
                    <a:pt x="1835043" y="3659626"/>
                  </a:cubicBezTo>
                  <a:close/>
                  <a:moveTo>
                    <a:pt x="2051430" y="3414038"/>
                  </a:moveTo>
                  <a:cubicBezTo>
                    <a:pt x="2120321" y="3413948"/>
                    <a:pt x="2070677" y="3413948"/>
                    <a:pt x="2247327" y="3413974"/>
                  </a:cubicBezTo>
                  <a:cubicBezTo>
                    <a:pt x="2249582" y="3577712"/>
                    <a:pt x="2250325" y="3558637"/>
                    <a:pt x="2251812" y="3646149"/>
                  </a:cubicBezTo>
                  <a:cubicBezTo>
                    <a:pt x="2089233" y="3646251"/>
                    <a:pt x="2083415" y="3646226"/>
                    <a:pt x="2047893" y="3646431"/>
                  </a:cubicBezTo>
                  <a:cubicBezTo>
                    <a:pt x="2043690" y="3387289"/>
                    <a:pt x="2039102" y="3414064"/>
                    <a:pt x="2051430" y="3414038"/>
                  </a:cubicBezTo>
                  <a:close/>
                  <a:moveTo>
                    <a:pt x="2051443" y="3658332"/>
                  </a:moveTo>
                  <a:cubicBezTo>
                    <a:pt x="2095704" y="3658102"/>
                    <a:pt x="2095012" y="3658153"/>
                    <a:pt x="2251991" y="3658038"/>
                  </a:cubicBezTo>
                  <a:cubicBezTo>
                    <a:pt x="2252004" y="3659101"/>
                    <a:pt x="2255054" y="3859645"/>
                    <a:pt x="2255259" y="3889469"/>
                  </a:cubicBezTo>
                  <a:cubicBezTo>
                    <a:pt x="2254285" y="3889469"/>
                    <a:pt x="2051994" y="3891032"/>
                    <a:pt x="2051071" y="3891045"/>
                  </a:cubicBezTo>
                  <a:cubicBezTo>
                    <a:pt x="2051058" y="3890136"/>
                    <a:pt x="2045586" y="3658371"/>
                    <a:pt x="2051443" y="3658332"/>
                  </a:cubicBezTo>
                  <a:close/>
                  <a:moveTo>
                    <a:pt x="2051494" y="3902947"/>
                  </a:moveTo>
                  <a:cubicBezTo>
                    <a:pt x="2287949" y="3900077"/>
                    <a:pt x="2255336" y="3895055"/>
                    <a:pt x="2255400" y="3922112"/>
                  </a:cubicBezTo>
                  <a:cubicBezTo>
                    <a:pt x="2255925" y="4174042"/>
                    <a:pt x="2275608" y="4136338"/>
                    <a:pt x="2205205" y="4135493"/>
                  </a:cubicBezTo>
                  <a:cubicBezTo>
                    <a:pt x="2156510" y="4134839"/>
                    <a:pt x="2103444" y="4134776"/>
                    <a:pt x="2055326" y="4135608"/>
                  </a:cubicBezTo>
                  <a:cubicBezTo>
                    <a:pt x="2054992" y="4103388"/>
                    <a:pt x="2053339" y="3902921"/>
                    <a:pt x="2051494" y="3902947"/>
                  </a:cubicBezTo>
                  <a:close/>
                  <a:moveTo>
                    <a:pt x="2258001" y="4147830"/>
                  </a:moveTo>
                  <a:cubicBezTo>
                    <a:pt x="2259321" y="4242247"/>
                    <a:pt x="2259911" y="4252624"/>
                    <a:pt x="2261987" y="4379403"/>
                  </a:cubicBezTo>
                  <a:cubicBezTo>
                    <a:pt x="2117784" y="4379428"/>
                    <a:pt x="2099664" y="4379198"/>
                    <a:pt x="2058324" y="4380210"/>
                  </a:cubicBezTo>
                  <a:cubicBezTo>
                    <a:pt x="2057812" y="4352769"/>
                    <a:pt x="2055466" y="4148483"/>
                    <a:pt x="2055454" y="4147523"/>
                  </a:cubicBezTo>
                  <a:cubicBezTo>
                    <a:pt x="2144400" y="4145960"/>
                    <a:pt x="2202604" y="4147650"/>
                    <a:pt x="2258001" y="4147830"/>
                  </a:cubicBezTo>
                  <a:close/>
                  <a:moveTo>
                    <a:pt x="2257835" y="3413987"/>
                  </a:moveTo>
                  <a:cubicBezTo>
                    <a:pt x="2376331" y="3414000"/>
                    <a:pt x="2364644" y="3411412"/>
                    <a:pt x="2459818" y="3412027"/>
                  </a:cubicBezTo>
                  <a:cubicBezTo>
                    <a:pt x="2460485" y="3463233"/>
                    <a:pt x="2461356" y="3521305"/>
                    <a:pt x="2462637" y="3572473"/>
                  </a:cubicBezTo>
                  <a:cubicBezTo>
                    <a:pt x="2464957" y="3668645"/>
                    <a:pt x="2502965" y="3646136"/>
                    <a:pt x="2282016" y="3646136"/>
                  </a:cubicBezTo>
                  <a:cubicBezTo>
                    <a:pt x="2255438" y="3646149"/>
                    <a:pt x="2261538" y="3684159"/>
                    <a:pt x="2257835" y="3413987"/>
                  </a:cubicBezTo>
                  <a:close/>
                  <a:moveTo>
                    <a:pt x="2282016" y="3658025"/>
                  </a:moveTo>
                  <a:cubicBezTo>
                    <a:pt x="2283156" y="3658025"/>
                    <a:pt x="2464368" y="3658217"/>
                    <a:pt x="2464393" y="3659831"/>
                  </a:cubicBezTo>
                  <a:cubicBezTo>
                    <a:pt x="2468583" y="3926903"/>
                    <a:pt x="2479079" y="3890482"/>
                    <a:pt x="2435753" y="3890482"/>
                  </a:cubicBezTo>
                  <a:cubicBezTo>
                    <a:pt x="2362722" y="3890482"/>
                    <a:pt x="2357801" y="3889418"/>
                    <a:pt x="2282016" y="3889418"/>
                  </a:cubicBezTo>
                  <a:cubicBezTo>
                    <a:pt x="2261320" y="3889418"/>
                    <a:pt x="2266151" y="3900461"/>
                    <a:pt x="2265113" y="3834523"/>
                  </a:cubicBezTo>
                  <a:cubicBezTo>
                    <a:pt x="2261820" y="3623819"/>
                    <a:pt x="2254349" y="3658050"/>
                    <a:pt x="2282016" y="3658025"/>
                  </a:cubicBezTo>
                  <a:close/>
                  <a:moveTo>
                    <a:pt x="2282016" y="3901319"/>
                  </a:moveTo>
                  <a:cubicBezTo>
                    <a:pt x="2497724" y="3901319"/>
                    <a:pt x="2467802" y="3898463"/>
                    <a:pt x="2467994" y="3922189"/>
                  </a:cubicBezTo>
                  <a:cubicBezTo>
                    <a:pt x="2468468" y="3978442"/>
                    <a:pt x="2468686" y="3987436"/>
                    <a:pt x="2471095" y="4136223"/>
                  </a:cubicBezTo>
                  <a:cubicBezTo>
                    <a:pt x="2428243" y="4136748"/>
                    <a:pt x="2397258" y="4136172"/>
                    <a:pt x="2268342" y="4135967"/>
                  </a:cubicBezTo>
                  <a:cubicBezTo>
                    <a:pt x="2264908" y="3871777"/>
                    <a:pt x="2259013" y="3901319"/>
                    <a:pt x="2282016" y="3901319"/>
                  </a:cubicBezTo>
                  <a:close/>
                  <a:moveTo>
                    <a:pt x="2282016" y="4147868"/>
                  </a:moveTo>
                  <a:cubicBezTo>
                    <a:pt x="2343346" y="4147868"/>
                    <a:pt x="2424066" y="4148688"/>
                    <a:pt x="2471287" y="4148112"/>
                  </a:cubicBezTo>
                  <a:cubicBezTo>
                    <a:pt x="2475760" y="4423486"/>
                    <a:pt x="2485781" y="4380710"/>
                    <a:pt x="2435740" y="4380710"/>
                  </a:cubicBezTo>
                  <a:cubicBezTo>
                    <a:pt x="2244841" y="4380710"/>
                    <a:pt x="2272546" y="4384514"/>
                    <a:pt x="2272161" y="4359277"/>
                  </a:cubicBezTo>
                  <a:cubicBezTo>
                    <a:pt x="2268342" y="4115226"/>
                    <a:pt x="2262589" y="4147868"/>
                    <a:pt x="2282016" y="4147868"/>
                  </a:cubicBezTo>
                  <a:close/>
                  <a:moveTo>
                    <a:pt x="2474875" y="3659626"/>
                  </a:moveTo>
                  <a:cubicBezTo>
                    <a:pt x="2474837" y="3657513"/>
                    <a:pt x="2581634" y="3656641"/>
                    <a:pt x="2666146" y="3657564"/>
                  </a:cubicBezTo>
                  <a:cubicBezTo>
                    <a:pt x="2681677" y="3657730"/>
                    <a:pt x="2678282" y="3631083"/>
                    <a:pt x="2681473" y="3834766"/>
                  </a:cubicBezTo>
                  <a:cubicBezTo>
                    <a:pt x="2682600" y="3906444"/>
                    <a:pt x="2717917" y="3889508"/>
                    <a:pt x="2512525" y="3890328"/>
                  </a:cubicBezTo>
                  <a:cubicBezTo>
                    <a:pt x="2465841" y="3890507"/>
                    <a:pt x="2479092" y="3928671"/>
                    <a:pt x="2474875" y="3659626"/>
                  </a:cubicBezTo>
                  <a:close/>
                  <a:moveTo>
                    <a:pt x="2512576" y="3902242"/>
                  </a:moveTo>
                  <a:cubicBezTo>
                    <a:pt x="2709114" y="3901448"/>
                    <a:pt x="2682562" y="3896990"/>
                    <a:pt x="2683113" y="3922202"/>
                  </a:cubicBezTo>
                  <a:cubicBezTo>
                    <a:pt x="2688533" y="4169622"/>
                    <a:pt x="2689930" y="4135877"/>
                    <a:pt x="2666300" y="4135262"/>
                  </a:cubicBezTo>
                  <a:cubicBezTo>
                    <a:pt x="2615990" y="4133879"/>
                    <a:pt x="2564770" y="4133815"/>
                    <a:pt x="2512409" y="4135314"/>
                  </a:cubicBezTo>
                  <a:cubicBezTo>
                    <a:pt x="2471287" y="4136441"/>
                    <a:pt x="2481923" y="4157553"/>
                    <a:pt x="2479527" y="4009471"/>
                  </a:cubicBezTo>
                  <a:cubicBezTo>
                    <a:pt x="2477515" y="3880643"/>
                    <a:pt x="2470467" y="3902421"/>
                    <a:pt x="2512576" y="3902242"/>
                  </a:cubicBezTo>
                  <a:close/>
                  <a:moveTo>
                    <a:pt x="2512691" y="4147215"/>
                  </a:moveTo>
                  <a:cubicBezTo>
                    <a:pt x="2567717" y="4145703"/>
                    <a:pt x="2613799" y="4145793"/>
                    <a:pt x="2666057" y="4147164"/>
                  </a:cubicBezTo>
                  <a:cubicBezTo>
                    <a:pt x="2690494" y="4147830"/>
                    <a:pt x="2685112" y="4140194"/>
                    <a:pt x="2685804" y="4184546"/>
                  </a:cubicBezTo>
                  <a:cubicBezTo>
                    <a:pt x="2689366" y="4411738"/>
                    <a:pt x="2696491" y="4381286"/>
                    <a:pt x="2666210" y="4381171"/>
                  </a:cubicBezTo>
                  <a:cubicBezTo>
                    <a:pt x="2456704" y="4380325"/>
                    <a:pt x="2485653" y="4387948"/>
                    <a:pt x="2485204" y="4359264"/>
                  </a:cubicBezTo>
                  <a:cubicBezTo>
                    <a:pt x="2481257" y="4115661"/>
                    <a:pt x="2469442" y="4148458"/>
                    <a:pt x="2512691" y="4147215"/>
                  </a:cubicBezTo>
                  <a:close/>
                  <a:moveTo>
                    <a:pt x="2688226" y="3659626"/>
                  </a:moveTo>
                  <a:cubicBezTo>
                    <a:pt x="2688200" y="3657769"/>
                    <a:pt x="2891504" y="3656347"/>
                    <a:pt x="2892452" y="3656347"/>
                  </a:cubicBezTo>
                  <a:cubicBezTo>
                    <a:pt x="2894169" y="3761333"/>
                    <a:pt x="2891440" y="3758271"/>
                    <a:pt x="2894579" y="3889969"/>
                  </a:cubicBezTo>
                  <a:cubicBezTo>
                    <a:pt x="2652255" y="3890020"/>
                    <a:pt x="2693134" y="3909544"/>
                    <a:pt x="2691955" y="3834549"/>
                  </a:cubicBezTo>
                  <a:cubicBezTo>
                    <a:pt x="2690596" y="3747049"/>
                    <a:pt x="2689584" y="3746613"/>
                    <a:pt x="2688226" y="3659626"/>
                  </a:cubicBezTo>
                  <a:close/>
                  <a:moveTo>
                    <a:pt x="2743047" y="4148201"/>
                  </a:moveTo>
                  <a:cubicBezTo>
                    <a:pt x="2929730" y="4148201"/>
                    <a:pt x="2898001" y="4132751"/>
                    <a:pt x="2898808" y="4184585"/>
                  </a:cubicBezTo>
                  <a:cubicBezTo>
                    <a:pt x="2902204" y="4402757"/>
                    <a:pt x="2908932" y="4380735"/>
                    <a:pt x="2896796" y="4380735"/>
                  </a:cubicBezTo>
                  <a:cubicBezTo>
                    <a:pt x="2668632" y="4380735"/>
                    <a:pt x="2699362" y="4390382"/>
                    <a:pt x="2698862" y="4359277"/>
                  </a:cubicBezTo>
                  <a:cubicBezTo>
                    <a:pt x="2694941" y="4108052"/>
                    <a:pt x="2682856" y="4148201"/>
                    <a:pt x="2743047" y="4148201"/>
                  </a:cubicBezTo>
                  <a:close/>
                  <a:moveTo>
                    <a:pt x="2902947" y="3656347"/>
                  </a:moveTo>
                  <a:cubicBezTo>
                    <a:pt x="2903857" y="3656347"/>
                    <a:pt x="3105751" y="3657205"/>
                    <a:pt x="3105789" y="3659831"/>
                  </a:cubicBezTo>
                  <a:cubicBezTo>
                    <a:pt x="3107840" y="3796333"/>
                    <a:pt x="3108468" y="3840877"/>
                    <a:pt x="3109339" y="3891596"/>
                  </a:cubicBezTo>
                  <a:cubicBezTo>
                    <a:pt x="2963881" y="3892659"/>
                    <a:pt x="2997993" y="3890136"/>
                    <a:pt x="2905100" y="3889969"/>
                  </a:cubicBezTo>
                  <a:cubicBezTo>
                    <a:pt x="2901858" y="3755888"/>
                    <a:pt x="2904677" y="3763972"/>
                    <a:pt x="2902947" y="3656347"/>
                  </a:cubicBezTo>
                  <a:close/>
                  <a:moveTo>
                    <a:pt x="3109544" y="3903523"/>
                  </a:moveTo>
                  <a:cubicBezTo>
                    <a:pt x="3112312" y="4060420"/>
                    <a:pt x="3108839" y="3865666"/>
                    <a:pt x="3113516" y="4135608"/>
                  </a:cubicBezTo>
                  <a:cubicBezTo>
                    <a:pt x="3072484" y="4135762"/>
                    <a:pt x="3022020" y="4135775"/>
                    <a:pt x="2973709" y="4135454"/>
                  </a:cubicBezTo>
                  <a:cubicBezTo>
                    <a:pt x="2885827" y="4134878"/>
                    <a:pt x="2913173" y="4178730"/>
                    <a:pt x="2905959" y="3921587"/>
                  </a:cubicBezTo>
                  <a:cubicBezTo>
                    <a:pt x="2905049" y="3890020"/>
                    <a:pt x="2876998" y="3905099"/>
                    <a:pt x="3109544" y="3903523"/>
                  </a:cubicBezTo>
                  <a:close/>
                  <a:moveTo>
                    <a:pt x="3112863" y="3484755"/>
                  </a:moveTo>
                  <a:cubicBezTo>
                    <a:pt x="3111543" y="3400330"/>
                    <a:pt x="3106930" y="3413244"/>
                    <a:pt x="3127485" y="3413026"/>
                  </a:cubicBezTo>
                  <a:cubicBezTo>
                    <a:pt x="3172963" y="3412539"/>
                    <a:pt x="3176231" y="3412629"/>
                    <a:pt x="3315231" y="3412552"/>
                  </a:cubicBezTo>
                  <a:cubicBezTo>
                    <a:pt x="3317935" y="3685146"/>
                    <a:pt x="3333799" y="3646290"/>
                    <a:pt x="3281285" y="3645585"/>
                  </a:cubicBezTo>
                  <a:cubicBezTo>
                    <a:pt x="3240163" y="3645034"/>
                    <a:pt x="3192762" y="3644816"/>
                    <a:pt x="3127395" y="3645431"/>
                  </a:cubicBezTo>
                  <a:cubicBezTo>
                    <a:pt x="3112210" y="3645585"/>
                    <a:pt x="3115721" y="3667428"/>
                    <a:pt x="3112863" y="3484755"/>
                  </a:cubicBezTo>
                  <a:close/>
                  <a:moveTo>
                    <a:pt x="3127472" y="3657358"/>
                  </a:moveTo>
                  <a:cubicBezTo>
                    <a:pt x="3336016" y="3655386"/>
                    <a:pt x="3319319" y="3658768"/>
                    <a:pt x="3319332" y="3659844"/>
                  </a:cubicBezTo>
                  <a:cubicBezTo>
                    <a:pt x="3323561" y="3930196"/>
                    <a:pt x="3338054" y="3891647"/>
                    <a:pt x="3281221" y="3891340"/>
                  </a:cubicBezTo>
                  <a:cubicBezTo>
                    <a:pt x="3238216" y="3891109"/>
                    <a:pt x="3180486" y="3891045"/>
                    <a:pt x="3127382" y="3891468"/>
                  </a:cubicBezTo>
                  <a:cubicBezTo>
                    <a:pt x="3117348" y="3891545"/>
                    <a:pt x="3119924" y="3900179"/>
                    <a:pt x="3118899" y="3834561"/>
                  </a:cubicBezTo>
                  <a:cubicBezTo>
                    <a:pt x="3115887" y="3633376"/>
                    <a:pt x="3111851" y="3657500"/>
                    <a:pt x="3127472" y="3657358"/>
                  </a:cubicBezTo>
                  <a:close/>
                  <a:moveTo>
                    <a:pt x="3511820" y="3154947"/>
                  </a:moveTo>
                  <a:cubicBezTo>
                    <a:pt x="3293036" y="3154947"/>
                    <a:pt x="3321446" y="3167707"/>
                    <a:pt x="3320934" y="3135013"/>
                  </a:cubicBezTo>
                  <a:cubicBezTo>
                    <a:pt x="3316987" y="2883033"/>
                    <a:pt x="3307466" y="2923785"/>
                    <a:pt x="3358083" y="2923785"/>
                  </a:cubicBezTo>
                  <a:cubicBezTo>
                    <a:pt x="3548470" y="2923785"/>
                    <a:pt x="3521521" y="2910115"/>
                    <a:pt x="3522302" y="2960373"/>
                  </a:cubicBezTo>
                  <a:cubicBezTo>
                    <a:pt x="3525814" y="3185105"/>
                    <a:pt x="3526467" y="3154947"/>
                    <a:pt x="3511820" y="3154947"/>
                  </a:cubicBezTo>
                  <a:close/>
                  <a:moveTo>
                    <a:pt x="3511820" y="2911422"/>
                  </a:moveTo>
                  <a:cubicBezTo>
                    <a:pt x="3283425" y="2911422"/>
                    <a:pt x="3318076" y="2924323"/>
                    <a:pt x="3317064" y="2872745"/>
                  </a:cubicBezTo>
                  <a:cubicBezTo>
                    <a:pt x="3312451" y="2640558"/>
                    <a:pt x="3303749" y="2677518"/>
                    <a:pt x="3358083" y="2677518"/>
                  </a:cubicBezTo>
                  <a:cubicBezTo>
                    <a:pt x="3541947" y="2677518"/>
                    <a:pt x="3517727" y="2668294"/>
                    <a:pt x="3517856" y="2698054"/>
                  </a:cubicBezTo>
                  <a:cubicBezTo>
                    <a:pt x="3518868" y="2936878"/>
                    <a:pt x="3528043" y="2911422"/>
                    <a:pt x="3511820" y="2911422"/>
                  </a:cubicBezTo>
                  <a:close/>
                  <a:moveTo>
                    <a:pt x="3511820" y="2665360"/>
                  </a:moveTo>
                  <a:cubicBezTo>
                    <a:pt x="3273084" y="2665360"/>
                    <a:pt x="3314193" y="2682463"/>
                    <a:pt x="3313066" y="2610516"/>
                  </a:cubicBezTo>
                  <a:cubicBezTo>
                    <a:pt x="3309170" y="2367388"/>
                    <a:pt x="3310490" y="2451108"/>
                    <a:pt x="3310221" y="2433031"/>
                  </a:cubicBezTo>
                  <a:cubicBezTo>
                    <a:pt x="3341322" y="2432916"/>
                    <a:pt x="3365567" y="2432955"/>
                    <a:pt x="3511820" y="2432980"/>
                  </a:cubicBezTo>
                  <a:cubicBezTo>
                    <a:pt x="3512717" y="2432980"/>
                    <a:pt x="3522520" y="2665360"/>
                    <a:pt x="3511820" y="2665360"/>
                  </a:cubicBezTo>
                  <a:close/>
                  <a:moveTo>
                    <a:pt x="3511820" y="2421092"/>
                  </a:moveTo>
                  <a:cubicBezTo>
                    <a:pt x="3369347" y="2421066"/>
                    <a:pt x="3341514" y="2421027"/>
                    <a:pt x="3310029" y="2421143"/>
                  </a:cubicBezTo>
                  <a:cubicBezTo>
                    <a:pt x="3308709" y="2344379"/>
                    <a:pt x="3306159" y="2297900"/>
                    <a:pt x="3305569" y="2189122"/>
                  </a:cubicBezTo>
                  <a:cubicBezTo>
                    <a:pt x="3306915" y="2189122"/>
                    <a:pt x="3507527" y="2188789"/>
                    <a:pt x="3509116" y="2188789"/>
                  </a:cubicBezTo>
                  <a:cubicBezTo>
                    <a:pt x="3510321" y="2246323"/>
                    <a:pt x="3512909" y="2421092"/>
                    <a:pt x="3511820" y="2421092"/>
                  </a:cubicBezTo>
                  <a:close/>
                  <a:moveTo>
                    <a:pt x="3305505" y="2177207"/>
                  </a:moveTo>
                  <a:cubicBezTo>
                    <a:pt x="3305505" y="2176054"/>
                    <a:pt x="3303403" y="1945596"/>
                    <a:pt x="3303391" y="1944623"/>
                  </a:cubicBezTo>
                  <a:cubicBezTo>
                    <a:pt x="3429832" y="1945583"/>
                    <a:pt x="3421541" y="1943149"/>
                    <a:pt x="3504452" y="1942996"/>
                  </a:cubicBezTo>
                  <a:cubicBezTo>
                    <a:pt x="3504465" y="1943905"/>
                    <a:pt x="3508783" y="2172365"/>
                    <a:pt x="3508809" y="2173710"/>
                  </a:cubicBezTo>
                  <a:cubicBezTo>
                    <a:pt x="3508898" y="2178501"/>
                    <a:pt x="3530183" y="2176926"/>
                    <a:pt x="3305505" y="2177207"/>
                  </a:cubicBezTo>
                  <a:close/>
                  <a:moveTo>
                    <a:pt x="3303237" y="1932721"/>
                  </a:moveTo>
                  <a:cubicBezTo>
                    <a:pt x="3301827" y="1831770"/>
                    <a:pt x="3300200" y="1832436"/>
                    <a:pt x="3298149" y="1698996"/>
                  </a:cubicBezTo>
                  <a:cubicBezTo>
                    <a:pt x="3332966" y="1698343"/>
                    <a:pt x="3379778" y="1698228"/>
                    <a:pt x="3434856" y="1699188"/>
                  </a:cubicBezTo>
                  <a:cubicBezTo>
                    <a:pt x="3521597" y="1700700"/>
                    <a:pt x="3499813" y="1655631"/>
                    <a:pt x="3503939" y="1911480"/>
                  </a:cubicBezTo>
                  <a:cubicBezTo>
                    <a:pt x="3504259" y="1932952"/>
                    <a:pt x="3538090" y="1934553"/>
                    <a:pt x="3303237" y="1932721"/>
                  </a:cubicBezTo>
                  <a:close/>
                  <a:moveTo>
                    <a:pt x="3297957" y="1687082"/>
                  </a:moveTo>
                  <a:cubicBezTo>
                    <a:pt x="3295599" y="1534003"/>
                    <a:pt x="3295317" y="1527495"/>
                    <a:pt x="3295433" y="1474380"/>
                  </a:cubicBezTo>
                  <a:cubicBezTo>
                    <a:pt x="3295484" y="1448963"/>
                    <a:pt x="3261781" y="1454318"/>
                    <a:pt x="3497673" y="1453959"/>
                  </a:cubicBezTo>
                  <a:cubicBezTo>
                    <a:pt x="3498877" y="1594420"/>
                    <a:pt x="3500095" y="1624167"/>
                    <a:pt x="3501338" y="1687940"/>
                  </a:cubicBezTo>
                  <a:cubicBezTo>
                    <a:pt x="3432895" y="1687825"/>
                    <a:pt x="3382636" y="1685480"/>
                    <a:pt x="3297957" y="1687082"/>
                  </a:cubicBezTo>
                  <a:close/>
                  <a:moveTo>
                    <a:pt x="3295433" y="1442532"/>
                  </a:moveTo>
                  <a:cubicBezTo>
                    <a:pt x="3294984" y="1326822"/>
                    <a:pt x="3291652" y="1306235"/>
                    <a:pt x="3290153" y="1209652"/>
                  </a:cubicBezTo>
                  <a:cubicBezTo>
                    <a:pt x="3517830" y="1209524"/>
                    <a:pt x="3495071" y="1208333"/>
                    <a:pt x="3495148" y="1212342"/>
                  </a:cubicBezTo>
                  <a:cubicBezTo>
                    <a:pt x="3495353" y="1226089"/>
                    <a:pt x="3494751" y="1164737"/>
                    <a:pt x="3497570" y="1442070"/>
                  </a:cubicBezTo>
                  <a:cubicBezTo>
                    <a:pt x="3431613" y="1442160"/>
                    <a:pt x="3379074" y="1443441"/>
                    <a:pt x="3295433" y="1442532"/>
                  </a:cubicBezTo>
                  <a:close/>
                  <a:moveTo>
                    <a:pt x="3289987" y="1197699"/>
                  </a:moveTo>
                  <a:cubicBezTo>
                    <a:pt x="3289166" y="1134797"/>
                    <a:pt x="3291012" y="1059494"/>
                    <a:pt x="3287436" y="964782"/>
                  </a:cubicBezTo>
                  <a:cubicBezTo>
                    <a:pt x="3382495" y="967459"/>
                    <a:pt x="3436816" y="963987"/>
                    <a:pt x="3490125" y="963641"/>
                  </a:cubicBezTo>
                  <a:cubicBezTo>
                    <a:pt x="3492573" y="1117272"/>
                    <a:pt x="3494046" y="1147647"/>
                    <a:pt x="3494917" y="1197635"/>
                  </a:cubicBezTo>
                  <a:lnTo>
                    <a:pt x="3289987" y="1197699"/>
                  </a:lnTo>
                  <a:close/>
                  <a:moveTo>
                    <a:pt x="3281247" y="1442365"/>
                  </a:moveTo>
                  <a:cubicBezTo>
                    <a:pt x="3041037" y="1439457"/>
                    <a:pt x="3080673" y="1464144"/>
                    <a:pt x="3079468" y="1386880"/>
                  </a:cubicBezTo>
                  <a:cubicBezTo>
                    <a:pt x="3078123" y="1301482"/>
                    <a:pt x="3078956" y="1298894"/>
                    <a:pt x="3077597" y="1212163"/>
                  </a:cubicBezTo>
                  <a:cubicBezTo>
                    <a:pt x="3077508" y="1206180"/>
                    <a:pt x="3057491" y="1209575"/>
                    <a:pt x="3279658" y="1209652"/>
                  </a:cubicBezTo>
                  <a:cubicBezTo>
                    <a:pt x="3280927" y="1298010"/>
                    <a:pt x="3288961" y="1442467"/>
                    <a:pt x="3281247" y="1442365"/>
                  </a:cubicBezTo>
                  <a:close/>
                  <a:moveTo>
                    <a:pt x="3074240" y="1698573"/>
                  </a:moveTo>
                  <a:cubicBezTo>
                    <a:pt x="3074868" y="1751765"/>
                    <a:pt x="3075714" y="1790262"/>
                    <a:pt x="3078046" y="1930851"/>
                  </a:cubicBezTo>
                  <a:cubicBezTo>
                    <a:pt x="3048598" y="1930684"/>
                    <a:pt x="2876203" y="1931120"/>
                    <a:pt x="2875255" y="1931120"/>
                  </a:cubicBezTo>
                  <a:cubicBezTo>
                    <a:pt x="2873333" y="1802407"/>
                    <a:pt x="2874614" y="1822482"/>
                    <a:pt x="2872448" y="1699803"/>
                  </a:cubicBezTo>
                  <a:cubicBezTo>
                    <a:pt x="2981680" y="1699944"/>
                    <a:pt x="2987652" y="1698099"/>
                    <a:pt x="3074240" y="1698573"/>
                  </a:cubicBezTo>
                  <a:close/>
                  <a:moveTo>
                    <a:pt x="3050558" y="1686621"/>
                  </a:moveTo>
                  <a:cubicBezTo>
                    <a:pt x="2840348" y="1686621"/>
                    <a:pt x="2872551" y="1700931"/>
                    <a:pt x="2871462" y="1649020"/>
                  </a:cubicBezTo>
                  <a:cubicBezTo>
                    <a:pt x="2866733" y="1422495"/>
                    <a:pt x="2859826" y="1455189"/>
                    <a:pt x="2896796" y="1455189"/>
                  </a:cubicBezTo>
                  <a:cubicBezTo>
                    <a:pt x="3097370" y="1455189"/>
                    <a:pt x="3070165" y="1448002"/>
                    <a:pt x="3070934" y="1474559"/>
                  </a:cubicBezTo>
                  <a:cubicBezTo>
                    <a:pt x="3078161" y="1720967"/>
                    <a:pt x="3077008" y="1686621"/>
                    <a:pt x="3050558" y="1686621"/>
                  </a:cubicBezTo>
                  <a:close/>
                  <a:moveTo>
                    <a:pt x="3050558" y="1443147"/>
                  </a:moveTo>
                  <a:cubicBezTo>
                    <a:pt x="2830929" y="1443147"/>
                    <a:pt x="2868681" y="1459301"/>
                    <a:pt x="2867540" y="1386855"/>
                  </a:cubicBezTo>
                  <a:cubicBezTo>
                    <a:pt x="2864221" y="1174652"/>
                    <a:pt x="2849498" y="1210152"/>
                    <a:pt x="2896796" y="1210152"/>
                  </a:cubicBezTo>
                  <a:cubicBezTo>
                    <a:pt x="3081659" y="1210152"/>
                    <a:pt x="3066987" y="1204976"/>
                    <a:pt x="3067102" y="1212381"/>
                  </a:cubicBezTo>
                  <a:cubicBezTo>
                    <a:pt x="3071305" y="1480004"/>
                    <a:pt x="3076277" y="1443147"/>
                    <a:pt x="3050558" y="1443147"/>
                  </a:cubicBezTo>
                  <a:close/>
                  <a:moveTo>
                    <a:pt x="3050558" y="1196751"/>
                  </a:moveTo>
                  <a:cubicBezTo>
                    <a:pt x="2973197" y="1196751"/>
                    <a:pt x="2973145" y="1198250"/>
                    <a:pt x="2896809" y="1198250"/>
                  </a:cubicBezTo>
                  <a:cubicBezTo>
                    <a:pt x="2850100" y="1198250"/>
                    <a:pt x="2864004" y="1233878"/>
                    <a:pt x="2859647" y="963757"/>
                  </a:cubicBezTo>
                  <a:cubicBezTo>
                    <a:pt x="2934266" y="962681"/>
                    <a:pt x="2983128" y="965256"/>
                    <a:pt x="3063706" y="965025"/>
                  </a:cubicBezTo>
                  <a:cubicBezTo>
                    <a:pt x="3069652" y="1234480"/>
                    <a:pt x="3071062" y="1196751"/>
                    <a:pt x="3050558" y="1196751"/>
                  </a:cubicBezTo>
                  <a:close/>
                  <a:moveTo>
                    <a:pt x="2860954" y="1649302"/>
                  </a:moveTo>
                  <a:cubicBezTo>
                    <a:pt x="2861966" y="1698048"/>
                    <a:pt x="2899141" y="1688798"/>
                    <a:pt x="2666223" y="1687236"/>
                  </a:cubicBezTo>
                  <a:cubicBezTo>
                    <a:pt x="2654869" y="1687159"/>
                    <a:pt x="2659098" y="1713498"/>
                    <a:pt x="2654370" y="1474226"/>
                  </a:cubicBezTo>
                  <a:cubicBezTo>
                    <a:pt x="2653844" y="1448028"/>
                    <a:pt x="2625050" y="1454600"/>
                    <a:pt x="2819934" y="1455112"/>
                  </a:cubicBezTo>
                  <a:cubicBezTo>
                    <a:pt x="2869399" y="1455253"/>
                    <a:pt x="2856161" y="1419882"/>
                    <a:pt x="2860954" y="1649302"/>
                  </a:cubicBezTo>
                  <a:close/>
                  <a:moveTo>
                    <a:pt x="2819921" y="1443198"/>
                  </a:moveTo>
                  <a:cubicBezTo>
                    <a:pt x="2619257" y="1442660"/>
                    <a:pt x="2653908" y="1457866"/>
                    <a:pt x="2652806" y="1386880"/>
                  </a:cubicBezTo>
                  <a:cubicBezTo>
                    <a:pt x="2649615" y="1183620"/>
                    <a:pt x="2642004" y="1210664"/>
                    <a:pt x="2666236" y="1210408"/>
                  </a:cubicBezTo>
                  <a:cubicBezTo>
                    <a:pt x="2870142" y="1208205"/>
                    <a:pt x="2853124" y="1210549"/>
                    <a:pt x="2853150" y="1212368"/>
                  </a:cubicBezTo>
                  <a:cubicBezTo>
                    <a:pt x="2857340" y="1481055"/>
                    <a:pt x="2872820" y="1443339"/>
                    <a:pt x="2819921" y="1443198"/>
                  </a:cubicBezTo>
                  <a:close/>
                  <a:moveTo>
                    <a:pt x="2819921" y="1198173"/>
                  </a:moveTo>
                  <a:cubicBezTo>
                    <a:pt x="2771380" y="1198045"/>
                    <a:pt x="2714675" y="1197981"/>
                    <a:pt x="2666146" y="1198507"/>
                  </a:cubicBezTo>
                  <a:cubicBezTo>
                    <a:pt x="2643285" y="1198750"/>
                    <a:pt x="2648872" y="1234992"/>
                    <a:pt x="2645656" y="965204"/>
                  </a:cubicBezTo>
                  <a:cubicBezTo>
                    <a:pt x="2810528" y="966755"/>
                    <a:pt x="2783643" y="965243"/>
                    <a:pt x="2849139" y="963936"/>
                  </a:cubicBezTo>
                  <a:cubicBezTo>
                    <a:pt x="2853496" y="1233686"/>
                    <a:pt x="2866118" y="1198225"/>
                    <a:pt x="2819921" y="1198173"/>
                  </a:cubicBezTo>
                  <a:close/>
                  <a:moveTo>
                    <a:pt x="2647052" y="1649302"/>
                  </a:moveTo>
                  <a:cubicBezTo>
                    <a:pt x="2648142" y="1699163"/>
                    <a:pt x="2684497" y="1687082"/>
                    <a:pt x="2444684" y="1687159"/>
                  </a:cubicBezTo>
                  <a:cubicBezTo>
                    <a:pt x="2442250" y="1530223"/>
                    <a:pt x="2442365" y="1526213"/>
                    <a:pt x="2440519" y="1474124"/>
                  </a:cubicBezTo>
                  <a:cubicBezTo>
                    <a:pt x="2439507" y="1445619"/>
                    <a:pt x="2417120" y="1453818"/>
                    <a:pt x="2589348" y="1453933"/>
                  </a:cubicBezTo>
                  <a:cubicBezTo>
                    <a:pt x="2658432" y="1453933"/>
                    <a:pt x="2641914" y="1414770"/>
                    <a:pt x="2647052" y="1649302"/>
                  </a:cubicBezTo>
                  <a:close/>
                  <a:moveTo>
                    <a:pt x="2439469" y="1441929"/>
                  </a:moveTo>
                  <a:cubicBezTo>
                    <a:pt x="2436175" y="1327283"/>
                    <a:pt x="2439161" y="1306811"/>
                    <a:pt x="2437675" y="1212138"/>
                  </a:cubicBezTo>
                  <a:cubicBezTo>
                    <a:pt x="2437623" y="1208435"/>
                    <a:pt x="2436996" y="1212138"/>
                    <a:pt x="2639095" y="1210664"/>
                  </a:cubicBezTo>
                  <a:cubicBezTo>
                    <a:pt x="2639120" y="1211958"/>
                    <a:pt x="2639146" y="1220452"/>
                    <a:pt x="2643247" y="1442288"/>
                  </a:cubicBezTo>
                  <a:cubicBezTo>
                    <a:pt x="2613888" y="1441968"/>
                    <a:pt x="2601996" y="1442045"/>
                    <a:pt x="2439469" y="1441929"/>
                  </a:cubicBezTo>
                  <a:close/>
                  <a:moveTo>
                    <a:pt x="2435740" y="2177874"/>
                  </a:moveTo>
                  <a:cubicBezTo>
                    <a:pt x="2214893" y="2177874"/>
                    <a:pt x="2238241" y="2178834"/>
                    <a:pt x="2238292" y="2173607"/>
                  </a:cubicBezTo>
                  <a:cubicBezTo>
                    <a:pt x="2238754" y="2119634"/>
                    <a:pt x="2238331" y="2110334"/>
                    <a:pt x="2235729" y="1944968"/>
                  </a:cubicBezTo>
                  <a:cubicBezTo>
                    <a:pt x="2356609" y="1944994"/>
                    <a:pt x="2373768" y="1944482"/>
                    <a:pt x="2437482" y="1944482"/>
                  </a:cubicBezTo>
                  <a:cubicBezTo>
                    <a:pt x="2442109" y="2205878"/>
                    <a:pt x="2445338" y="2177874"/>
                    <a:pt x="2435740" y="2177874"/>
                  </a:cubicBezTo>
                  <a:close/>
                  <a:moveTo>
                    <a:pt x="2435740" y="1932593"/>
                  </a:moveTo>
                  <a:cubicBezTo>
                    <a:pt x="2200630" y="1932593"/>
                    <a:pt x="2235678" y="1942317"/>
                    <a:pt x="2235191" y="1911211"/>
                  </a:cubicBezTo>
                  <a:cubicBezTo>
                    <a:pt x="2231244" y="1659410"/>
                    <a:pt x="2215393" y="1698791"/>
                    <a:pt x="2282016" y="1698791"/>
                  </a:cubicBezTo>
                  <a:cubicBezTo>
                    <a:pt x="2353995" y="1698791"/>
                    <a:pt x="2360697" y="1699047"/>
                    <a:pt x="2434381" y="1699047"/>
                  </a:cubicBezTo>
                  <a:cubicBezTo>
                    <a:pt x="2438315" y="1952181"/>
                    <a:pt x="2437303" y="1932593"/>
                    <a:pt x="2435740" y="1932593"/>
                  </a:cubicBezTo>
                  <a:close/>
                  <a:moveTo>
                    <a:pt x="2230924" y="1686710"/>
                  </a:moveTo>
                  <a:cubicBezTo>
                    <a:pt x="2228733" y="1543111"/>
                    <a:pt x="2228669" y="1528122"/>
                    <a:pt x="2227028" y="1474175"/>
                  </a:cubicBezTo>
                  <a:cubicBezTo>
                    <a:pt x="2226144" y="1444825"/>
                    <a:pt x="2194748" y="1453754"/>
                    <a:pt x="2429320" y="1453831"/>
                  </a:cubicBezTo>
                  <a:cubicBezTo>
                    <a:pt x="2432075" y="1540857"/>
                    <a:pt x="2431050" y="1483962"/>
                    <a:pt x="2434202" y="1687171"/>
                  </a:cubicBezTo>
                  <a:cubicBezTo>
                    <a:pt x="2418286" y="1687159"/>
                    <a:pt x="2247224" y="1686851"/>
                    <a:pt x="2230924" y="1686710"/>
                  </a:cubicBezTo>
                  <a:close/>
                  <a:moveTo>
                    <a:pt x="2223876" y="1197546"/>
                  </a:moveTo>
                  <a:cubicBezTo>
                    <a:pt x="2221223" y="1029593"/>
                    <a:pt x="2220954" y="1007199"/>
                    <a:pt x="2219955" y="964756"/>
                  </a:cubicBezTo>
                  <a:cubicBezTo>
                    <a:pt x="2297239" y="966178"/>
                    <a:pt x="2363670" y="964320"/>
                    <a:pt x="2422733" y="964205"/>
                  </a:cubicBezTo>
                  <a:cubicBezTo>
                    <a:pt x="2423656" y="1003215"/>
                    <a:pt x="2426949" y="1197597"/>
                    <a:pt x="2426975" y="1198763"/>
                  </a:cubicBezTo>
                  <a:cubicBezTo>
                    <a:pt x="2341898" y="1198622"/>
                    <a:pt x="2341130" y="1196508"/>
                    <a:pt x="2223876" y="1197546"/>
                  </a:cubicBezTo>
                  <a:close/>
                  <a:moveTo>
                    <a:pt x="2220429" y="1686608"/>
                  </a:moveTo>
                  <a:cubicBezTo>
                    <a:pt x="2092116" y="1685237"/>
                    <a:pt x="2071690" y="1686416"/>
                    <a:pt x="2016395" y="1686774"/>
                  </a:cubicBezTo>
                  <a:cubicBezTo>
                    <a:pt x="2012204" y="1412233"/>
                    <a:pt x="2003708" y="1454318"/>
                    <a:pt x="2051481" y="1453741"/>
                  </a:cubicBezTo>
                  <a:cubicBezTo>
                    <a:pt x="2242265" y="1451448"/>
                    <a:pt x="2215726" y="1448091"/>
                    <a:pt x="2216520" y="1474559"/>
                  </a:cubicBezTo>
                  <a:cubicBezTo>
                    <a:pt x="2218314" y="1534054"/>
                    <a:pt x="2218340" y="1549824"/>
                    <a:pt x="2220429" y="1686608"/>
                  </a:cubicBezTo>
                  <a:close/>
                  <a:moveTo>
                    <a:pt x="2205090" y="1197738"/>
                  </a:moveTo>
                  <a:cubicBezTo>
                    <a:pt x="2150512" y="1198327"/>
                    <a:pt x="2107583" y="1198340"/>
                    <a:pt x="2051468" y="1197738"/>
                  </a:cubicBezTo>
                  <a:cubicBezTo>
                    <a:pt x="1996404" y="1197072"/>
                    <a:pt x="2007873" y="1241360"/>
                    <a:pt x="2004695" y="963974"/>
                  </a:cubicBezTo>
                  <a:cubicBezTo>
                    <a:pt x="2107404" y="963834"/>
                    <a:pt x="2138133" y="963052"/>
                    <a:pt x="2209434" y="964551"/>
                  </a:cubicBezTo>
                  <a:cubicBezTo>
                    <a:pt x="2215521" y="1223527"/>
                    <a:pt x="2215662" y="1197623"/>
                    <a:pt x="2205090" y="1197738"/>
                  </a:cubicBezTo>
                  <a:close/>
                  <a:moveTo>
                    <a:pt x="2005899" y="1686838"/>
                  </a:moveTo>
                  <a:cubicBezTo>
                    <a:pt x="1766946" y="1687940"/>
                    <a:pt x="1803134" y="1697369"/>
                    <a:pt x="1802532" y="1649097"/>
                  </a:cubicBezTo>
                  <a:cubicBezTo>
                    <a:pt x="1799687" y="1421214"/>
                    <a:pt x="1790179" y="1453049"/>
                    <a:pt x="1820793" y="1453049"/>
                  </a:cubicBezTo>
                  <a:cubicBezTo>
                    <a:pt x="2032234" y="1453049"/>
                    <a:pt x="2003260" y="1449898"/>
                    <a:pt x="2003260" y="1474098"/>
                  </a:cubicBezTo>
                  <a:cubicBezTo>
                    <a:pt x="2003311" y="1527751"/>
                    <a:pt x="2003401" y="1523549"/>
                    <a:pt x="2005899" y="1686838"/>
                  </a:cubicBezTo>
                  <a:close/>
                  <a:moveTo>
                    <a:pt x="1974542" y="1442288"/>
                  </a:moveTo>
                  <a:cubicBezTo>
                    <a:pt x="1897770" y="1442288"/>
                    <a:pt x="1897732" y="1441148"/>
                    <a:pt x="1820793" y="1441148"/>
                  </a:cubicBezTo>
                  <a:cubicBezTo>
                    <a:pt x="1793088" y="1441148"/>
                    <a:pt x="1798623" y="1452204"/>
                    <a:pt x="1797598" y="1386906"/>
                  </a:cubicBezTo>
                  <a:cubicBezTo>
                    <a:pt x="1794254" y="1173679"/>
                    <a:pt x="1786898" y="1208384"/>
                    <a:pt x="1820793" y="1208384"/>
                  </a:cubicBezTo>
                  <a:cubicBezTo>
                    <a:pt x="2018932" y="1208384"/>
                    <a:pt x="1998224" y="1208486"/>
                    <a:pt x="1998288" y="1212394"/>
                  </a:cubicBezTo>
                  <a:cubicBezTo>
                    <a:pt x="2002427" y="1476763"/>
                    <a:pt x="2016523" y="1442288"/>
                    <a:pt x="1974542" y="1442288"/>
                  </a:cubicBezTo>
                  <a:close/>
                  <a:moveTo>
                    <a:pt x="1820793" y="1196495"/>
                  </a:moveTo>
                  <a:cubicBezTo>
                    <a:pt x="1783848" y="1196495"/>
                    <a:pt x="1798277" y="1232315"/>
                    <a:pt x="1791601" y="964077"/>
                  </a:cubicBezTo>
                  <a:cubicBezTo>
                    <a:pt x="1812335" y="963987"/>
                    <a:pt x="1825342" y="964013"/>
                    <a:pt x="1974555" y="963987"/>
                  </a:cubicBezTo>
                  <a:cubicBezTo>
                    <a:pt x="2000710" y="963987"/>
                    <a:pt x="1993687" y="926963"/>
                    <a:pt x="1998057" y="1197328"/>
                  </a:cubicBezTo>
                  <a:cubicBezTo>
                    <a:pt x="1870385" y="1196956"/>
                    <a:pt x="1886288" y="1196495"/>
                    <a:pt x="1820793" y="1196495"/>
                  </a:cubicBezTo>
                  <a:close/>
                  <a:moveTo>
                    <a:pt x="1792037" y="1649251"/>
                  </a:moveTo>
                  <a:cubicBezTo>
                    <a:pt x="1792626" y="1696613"/>
                    <a:pt x="1831377" y="1688453"/>
                    <a:pt x="1590258" y="1687159"/>
                  </a:cubicBezTo>
                  <a:cubicBezTo>
                    <a:pt x="1588515" y="1687146"/>
                    <a:pt x="1590258" y="1607961"/>
                    <a:pt x="1586221" y="1473867"/>
                  </a:cubicBezTo>
                  <a:cubicBezTo>
                    <a:pt x="1585286" y="1442224"/>
                    <a:pt x="1561425" y="1459404"/>
                    <a:pt x="1744084" y="1454164"/>
                  </a:cubicBezTo>
                  <a:cubicBezTo>
                    <a:pt x="1798572" y="1452588"/>
                    <a:pt x="1789115" y="1415961"/>
                    <a:pt x="1792037" y="1649251"/>
                  </a:cubicBezTo>
                  <a:close/>
                  <a:moveTo>
                    <a:pt x="1743802" y="1442237"/>
                  </a:moveTo>
                  <a:cubicBezTo>
                    <a:pt x="1704859" y="1443364"/>
                    <a:pt x="1661212" y="1443941"/>
                    <a:pt x="1590322" y="1442596"/>
                  </a:cubicBezTo>
                  <a:cubicBezTo>
                    <a:pt x="1583876" y="1442480"/>
                    <a:pt x="1585260" y="1450244"/>
                    <a:pt x="1584235" y="1386893"/>
                  </a:cubicBezTo>
                  <a:cubicBezTo>
                    <a:pt x="1581031" y="1182595"/>
                    <a:pt x="1579058" y="1210088"/>
                    <a:pt x="1590348" y="1209819"/>
                  </a:cubicBezTo>
                  <a:cubicBezTo>
                    <a:pt x="1809029" y="1204797"/>
                    <a:pt x="1785668" y="1210037"/>
                    <a:pt x="1785694" y="1212355"/>
                  </a:cubicBezTo>
                  <a:cubicBezTo>
                    <a:pt x="1787052" y="1298689"/>
                    <a:pt x="1785745" y="1299791"/>
                    <a:pt x="1787103" y="1387098"/>
                  </a:cubicBezTo>
                  <a:cubicBezTo>
                    <a:pt x="1788141" y="1452716"/>
                    <a:pt x="1799431" y="1440648"/>
                    <a:pt x="1743802" y="1442237"/>
                  </a:cubicBezTo>
                  <a:close/>
                  <a:moveTo>
                    <a:pt x="1743892" y="1196777"/>
                  </a:moveTo>
                  <a:cubicBezTo>
                    <a:pt x="1652639" y="1197392"/>
                    <a:pt x="1647783" y="1196598"/>
                    <a:pt x="1590117" y="1197917"/>
                  </a:cubicBezTo>
                  <a:cubicBezTo>
                    <a:pt x="1579186" y="1198173"/>
                    <a:pt x="1581211" y="1226627"/>
                    <a:pt x="1578994" y="965486"/>
                  </a:cubicBezTo>
                  <a:cubicBezTo>
                    <a:pt x="1642721" y="964922"/>
                    <a:pt x="1530850" y="965755"/>
                    <a:pt x="1781093" y="964128"/>
                  </a:cubicBezTo>
                  <a:cubicBezTo>
                    <a:pt x="1787885" y="1240206"/>
                    <a:pt x="1796958" y="1196354"/>
                    <a:pt x="1743892" y="1196777"/>
                  </a:cubicBezTo>
                  <a:close/>
                  <a:moveTo>
                    <a:pt x="1579173" y="1687095"/>
                  </a:moveTo>
                  <a:cubicBezTo>
                    <a:pt x="1343346" y="1685711"/>
                    <a:pt x="1376985" y="1704479"/>
                    <a:pt x="1375831" y="1649046"/>
                  </a:cubicBezTo>
                  <a:cubicBezTo>
                    <a:pt x="1374294" y="1575485"/>
                    <a:pt x="1373576" y="1521051"/>
                    <a:pt x="1373179" y="1474303"/>
                  </a:cubicBezTo>
                  <a:cubicBezTo>
                    <a:pt x="1372986" y="1451128"/>
                    <a:pt x="1340617" y="1450231"/>
                    <a:pt x="1575124" y="1454254"/>
                  </a:cubicBezTo>
                  <a:cubicBezTo>
                    <a:pt x="1578699" y="1582454"/>
                    <a:pt x="1578148" y="1602055"/>
                    <a:pt x="1579173" y="1687095"/>
                  </a:cubicBezTo>
                  <a:close/>
                  <a:moveTo>
                    <a:pt x="1372897" y="1442903"/>
                  </a:moveTo>
                  <a:cubicBezTo>
                    <a:pt x="1371615" y="1324657"/>
                    <a:pt x="1370078" y="1308400"/>
                    <a:pt x="1368514" y="1209486"/>
                  </a:cubicBezTo>
                  <a:cubicBezTo>
                    <a:pt x="1369680" y="1209486"/>
                    <a:pt x="1571562" y="1210587"/>
                    <a:pt x="1571600" y="1212394"/>
                  </a:cubicBezTo>
                  <a:cubicBezTo>
                    <a:pt x="1572766" y="1286416"/>
                    <a:pt x="1573022" y="1370021"/>
                    <a:pt x="1574829" y="1442327"/>
                  </a:cubicBezTo>
                  <a:cubicBezTo>
                    <a:pt x="1495545" y="1441033"/>
                    <a:pt x="1429960" y="1442801"/>
                    <a:pt x="1372897" y="1442903"/>
                  </a:cubicBezTo>
                  <a:close/>
                  <a:moveTo>
                    <a:pt x="1368335" y="1197584"/>
                  </a:moveTo>
                  <a:cubicBezTo>
                    <a:pt x="1365721" y="1032155"/>
                    <a:pt x="1365246" y="1010171"/>
                    <a:pt x="1365003" y="964730"/>
                  </a:cubicBezTo>
                  <a:cubicBezTo>
                    <a:pt x="1446594" y="964782"/>
                    <a:pt x="1459383" y="966357"/>
                    <a:pt x="1568486" y="965563"/>
                  </a:cubicBezTo>
                  <a:cubicBezTo>
                    <a:pt x="1568499" y="966537"/>
                    <a:pt x="1571356" y="1197289"/>
                    <a:pt x="1571369" y="1198314"/>
                  </a:cubicBezTo>
                  <a:cubicBezTo>
                    <a:pt x="1495353" y="1199749"/>
                    <a:pt x="1430883" y="1197661"/>
                    <a:pt x="1368335" y="1197584"/>
                  </a:cubicBezTo>
                  <a:close/>
                  <a:moveTo>
                    <a:pt x="1365349" y="1649328"/>
                  </a:moveTo>
                  <a:cubicBezTo>
                    <a:pt x="1366477" y="1703070"/>
                    <a:pt x="1398308" y="1687492"/>
                    <a:pt x="1206012" y="1687492"/>
                  </a:cubicBezTo>
                  <a:cubicBezTo>
                    <a:pt x="1153754" y="1687492"/>
                    <a:pt x="1161930" y="1728948"/>
                    <a:pt x="1159803" y="1473727"/>
                  </a:cubicBezTo>
                  <a:cubicBezTo>
                    <a:pt x="1159585" y="1447630"/>
                    <a:pt x="1127818" y="1454792"/>
                    <a:pt x="1362530" y="1454792"/>
                  </a:cubicBezTo>
                  <a:cubicBezTo>
                    <a:pt x="1363030" y="1506946"/>
                    <a:pt x="1363299" y="1550887"/>
                    <a:pt x="1365349" y="1649328"/>
                  </a:cubicBezTo>
                  <a:close/>
                  <a:moveTo>
                    <a:pt x="1359672" y="1442916"/>
                  </a:moveTo>
                  <a:cubicBezTo>
                    <a:pt x="1226593" y="1442954"/>
                    <a:pt x="1195145" y="1443006"/>
                    <a:pt x="1159521" y="1442903"/>
                  </a:cubicBezTo>
                  <a:cubicBezTo>
                    <a:pt x="1159508" y="1442224"/>
                    <a:pt x="1156766" y="1231508"/>
                    <a:pt x="1156407" y="1208832"/>
                  </a:cubicBezTo>
                  <a:cubicBezTo>
                    <a:pt x="1157317" y="1208819"/>
                    <a:pt x="1358006" y="1207321"/>
                    <a:pt x="1358083" y="1212381"/>
                  </a:cubicBezTo>
                  <a:cubicBezTo>
                    <a:pt x="1361902" y="1459365"/>
                    <a:pt x="1364849" y="1442916"/>
                    <a:pt x="1359672" y="1442916"/>
                  </a:cubicBezTo>
                  <a:close/>
                  <a:moveTo>
                    <a:pt x="1156202" y="1196918"/>
                  </a:moveTo>
                  <a:cubicBezTo>
                    <a:pt x="1155536" y="1155871"/>
                    <a:pt x="1157996" y="1303275"/>
                    <a:pt x="1152178" y="965268"/>
                  </a:cubicBezTo>
                  <a:cubicBezTo>
                    <a:pt x="1225362" y="966268"/>
                    <a:pt x="1291460" y="964769"/>
                    <a:pt x="1354495" y="964730"/>
                  </a:cubicBezTo>
                  <a:cubicBezTo>
                    <a:pt x="1354751" y="1010210"/>
                    <a:pt x="1355392" y="1042532"/>
                    <a:pt x="1357840" y="1197571"/>
                  </a:cubicBezTo>
                  <a:cubicBezTo>
                    <a:pt x="1281016" y="1197559"/>
                    <a:pt x="1238459" y="1196085"/>
                    <a:pt x="1156202" y="1196918"/>
                  </a:cubicBezTo>
                  <a:close/>
                  <a:moveTo>
                    <a:pt x="1152832" y="1687556"/>
                  </a:moveTo>
                  <a:cubicBezTo>
                    <a:pt x="979681" y="1687966"/>
                    <a:pt x="1029901" y="1687671"/>
                    <a:pt x="948836" y="1687069"/>
                  </a:cubicBezTo>
                  <a:cubicBezTo>
                    <a:pt x="948272" y="1625358"/>
                    <a:pt x="949144" y="1613956"/>
                    <a:pt x="945607" y="1454805"/>
                  </a:cubicBezTo>
                  <a:cubicBezTo>
                    <a:pt x="1006079" y="1454625"/>
                    <a:pt x="1011128" y="1454241"/>
                    <a:pt x="1149128" y="1454766"/>
                  </a:cubicBezTo>
                  <a:cubicBezTo>
                    <a:pt x="1150448" y="1597712"/>
                    <a:pt x="1151640" y="1626037"/>
                    <a:pt x="1152832" y="1687556"/>
                  </a:cubicBezTo>
                  <a:close/>
                  <a:moveTo>
                    <a:pt x="1129176" y="1442788"/>
                  </a:moveTo>
                  <a:cubicBezTo>
                    <a:pt x="908060" y="1441584"/>
                    <a:pt x="945479" y="1459801"/>
                    <a:pt x="944338" y="1386880"/>
                  </a:cubicBezTo>
                  <a:cubicBezTo>
                    <a:pt x="942967" y="1299675"/>
                    <a:pt x="943979" y="1299547"/>
                    <a:pt x="942608" y="1212163"/>
                  </a:cubicBezTo>
                  <a:cubicBezTo>
                    <a:pt x="942531" y="1207231"/>
                    <a:pt x="930627" y="1211740"/>
                    <a:pt x="1145912" y="1208948"/>
                  </a:cubicBezTo>
                  <a:cubicBezTo>
                    <a:pt x="1150038" y="1475559"/>
                    <a:pt x="1156228" y="1442890"/>
                    <a:pt x="1129176" y="1442788"/>
                  </a:cubicBezTo>
                  <a:close/>
                  <a:moveTo>
                    <a:pt x="942378" y="1197968"/>
                  </a:moveTo>
                  <a:cubicBezTo>
                    <a:pt x="938008" y="927450"/>
                    <a:pt x="923976" y="964449"/>
                    <a:pt x="975516" y="964295"/>
                  </a:cubicBezTo>
                  <a:cubicBezTo>
                    <a:pt x="1040614" y="964115"/>
                    <a:pt x="1078738" y="964013"/>
                    <a:pt x="1129061" y="964884"/>
                  </a:cubicBezTo>
                  <a:cubicBezTo>
                    <a:pt x="1146681" y="965217"/>
                    <a:pt x="1141504" y="936879"/>
                    <a:pt x="1145720" y="1197046"/>
                  </a:cubicBezTo>
                  <a:cubicBezTo>
                    <a:pt x="1070690" y="1198045"/>
                    <a:pt x="1110300" y="1197853"/>
                    <a:pt x="942378" y="1197968"/>
                  </a:cubicBezTo>
                  <a:close/>
                  <a:moveTo>
                    <a:pt x="938341" y="1686992"/>
                  </a:moveTo>
                  <a:cubicBezTo>
                    <a:pt x="885955" y="1686723"/>
                    <a:pt x="820088" y="1687095"/>
                    <a:pt x="735370" y="1687133"/>
                  </a:cubicBezTo>
                  <a:cubicBezTo>
                    <a:pt x="733781" y="1614917"/>
                    <a:pt x="732654" y="1614302"/>
                    <a:pt x="731462" y="1454138"/>
                  </a:cubicBezTo>
                  <a:cubicBezTo>
                    <a:pt x="813975" y="1453933"/>
                    <a:pt x="821920" y="1455048"/>
                    <a:pt x="935086" y="1454817"/>
                  </a:cubicBezTo>
                  <a:cubicBezTo>
                    <a:pt x="938828" y="1627318"/>
                    <a:pt x="937726" y="1619158"/>
                    <a:pt x="938341" y="1686992"/>
                  </a:cubicBezTo>
                  <a:close/>
                  <a:moveTo>
                    <a:pt x="898654" y="1442967"/>
                  </a:moveTo>
                  <a:cubicBezTo>
                    <a:pt x="821728" y="1442967"/>
                    <a:pt x="821984" y="1442250"/>
                    <a:pt x="744969" y="1442250"/>
                  </a:cubicBezTo>
                  <a:cubicBezTo>
                    <a:pt x="727208" y="1442250"/>
                    <a:pt x="731680" y="1453114"/>
                    <a:pt x="730642" y="1386893"/>
                  </a:cubicBezTo>
                  <a:cubicBezTo>
                    <a:pt x="727451" y="1183287"/>
                    <a:pt x="721544" y="1210395"/>
                    <a:pt x="744969" y="1210395"/>
                  </a:cubicBezTo>
                  <a:cubicBezTo>
                    <a:pt x="948682" y="1210395"/>
                    <a:pt x="932036" y="1207846"/>
                    <a:pt x="932113" y="1212381"/>
                  </a:cubicBezTo>
                  <a:cubicBezTo>
                    <a:pt x="936329" y="1480875"/>
                    <a:pt x="946171" y="1442967"/>
                    <a:pt x="898654" y="1442967"/>
                  </a:cubicBezTo>
                  <a:close/>
                  <a:moveTo>
                    <a:pt x="898654" y="1197994"/>
                  </a:moveTo>
                  <a:cubicBezTo>
                    <a:pt x="819421" y="1197994"/>
                    <a:pt x="819639" y="1198481"/>
                    <a:pt x="744969" y="1198481"/>
                  </a:cubicBezTo>
                  <a:cubicBezTo>
                    <a:pt x="715610" y="1198481"/>
                    <a:pt x="733564" y="1226793"/>
                    <a:pt x="724542" y="963654"/>
                  </a:cubicBezTo>
                  <a:cubicBezTo>
                    <a:pt x="777902" y="963347"/>
                    <a:pt x="821497" y="964449"/>
                    <a:pt x="927807" y="964384"/>
                  </a:cubicBezTo>
                  <a:cubicBezTo>
                    <a:pt x="932421" y="1235723"/>
                    <a:pt x="943210" y="1197968"/>
                    <a:pt x="898654" y="1197994"/>
                  </a:cubicBezTo>
                  <a:close/>
                  <a:moveTo>
                    <a:pt x="724863" y="1687159"/>
                  </a:moveTo>
                  <a:cubicBezTo>
                    <a:pt x="488062" y="1687761"/>
                    <a:pt x="522558" y="1701430"/>
                    <a:pt x="521572" y="1649046"/>
                  </a:cubicBezTo>
                  <a:cubicBezTo>
                    <a:pt x="520418" y="1587348"/>
                    <a:pt x="519521" y="1532055"/>
                    <a:pt x="518970" y="1474303"/>
                  </a:cubicBezTo>
                  <a:cubicBezTo>
                    <a:pt x="518727" y="1447489"/>
                    <a:pt x="486242" y="1455163"/>
                    <a:pt x="720967" y="1454177"/>
                  </a:cubicBezTo>
                  <a:cubicBezTo>
                    <a:pt x="722133" y="1612752"/>
                    <a:pt x="723414" y="1623026"/>
                    <a:pt x="724863" y="1687159"/>
                  </a:cubicBezTo>
                  <a:close/>
                  <a:moveTo>
                    <a:pt x="668094" y="1442839"/>
                  </a:moveTo>
                  <a:cubicBezTo>
                    <a:pt x="607993" y="1443736"/>
                    <a:pt x="562412" y="1443569"/>
                    <a:pt x="518637" y="1442801"/>
                  </a:cubicBezTo>
                  <a:cubicBezTo>
                    <a:pt x="518624" y="1441801"/>
                    <a:pt x="515574" y="1220285"/>
                    <a:pt x="515382" y="1209332"/>
                  </a:cubicBezTo>
                  <a:cubicBezTo>
                    <a:pt x="739522" y="1207526"/>
                    <a:pt x="717814" y="1211459"/>
                    <a:pt x="717827" y="1212368"/>
                  </a:cubicBezTo>
                  <a:cubicBezTo>
                    <a:pt x="722107" y="1484846"/>
                    <a:pt x="736562" y="1441724"/>
                    <a:pt x="668094" y="1442839"/>
                  </a:cubicBezTo>
                  <a:close/>
                  <a:moveTo>
                    <a:pt x="515190" y="1197418"/>
                  </a:moveTo>
                  <a:cubicBezTo>
                    <a:pt x="510859" y="952675"/>
                    <a:pt x="507283" y="965845"/>
                    <a:pt x="514498" y="965819"/>
                  </a:cubicBezTo>
                  <a:cubicBezTo>
                    <a:pt x="610889" y="965563"/>
                    <a:pt x="619193" y="966063"/>
                    <a:pt x="668299" y="964653"/>
                  </a:cubicBezTo>
                  <a:cubicBezTo>
                    <a:pt x="726951" y="963039"/>
                    <a:pt x="713586" y="922941"/>
                    <a:pt x="717622" y="1198417"/>
                  </a:cubicBezTo>
                  <a:cubicBezTo>
                    <a:pt x="659893" y="1198109"/>
                    <a:pt x="636365" y="1196431"/>
                    <a:pt x="515190" y="1197418"/>
                  </a:cubicBezTo>
                  <a:close/>
                  <a:moveTo>
                    <a:pt x="360928" y="1944392"/>
                  </a:moveTo>
                  <a:cubicBezTo>
                    <a:pt x="412391" y="1943418"/>
                    <a:pt x="461292" y="1943367"/>
                    <a:pt x="514408" y="1944443"/>
                  </a:cubicBezTo>
                  <a:cubicBezTo>
                    <a:pt x="515651" y="1944469"/>
                    <a:pt x="519995" y="2177528"/>
                    <a:pt x="514434" y="2177630"/>
                  </a:cubicBezTo>
                  <a:cubicBezTo>
                    <a:pt x="506566" y="2177745"/>
                    <a:pt x="316705" y="2180923"/>
                    <a:pt x="316615" y="2172852"/>
                  </a:cubicBezTo>
                  <a:cubicBezTo>
                    <a:pt x="314065" y="1901821"/>
                    <a:pt x="291985" y="1945686"/>
                    <a:pt x="360928" y="1944392"/>
                  </a:cubicBezTo>
                  <a:close/>
                  <a:moveTo>
                    <a:pt x="360787" y="2189647"/>
                  </a:moveTo>
                  <a:cubicBezTo>
                    <a:pt x="411763" y="2190262"/>
                    <a:pt x="463791" y="2190339"/>
                    <a:pt x="514562" y="2189519"/>
                  </a:cubicBezTo>
                  <a:cubicBezTo>
                    <a:pt x="519688" y="2189442"/>
                    <a:pt x="519060" y="2162487"/>
                    <a:pt x="523481" y="2422039"/>
                  </a:cubicBezTo>
                  <a:cubicBezTo>
                    <a:pt x="426462" y="2423718"/>
                    <a:pt x="381201" y="2422578"/>
                    <a:pt x="320523" y="2422373"/>
                  </a:cubicBezTo>
                  <a:cubicBezTo>
                    <a:pt x="316154" y="2148472"/>
                    <a:pt x="302045" y="2188929"/>
                    <a:pt x="360787" y="2189647"/>
                  </a:cubicBezTo>
                  <a:close/>
                  <a:moveTo>
                    <a:pt x="523712" y="2435863"/>
                  </a:moveTo>
                  <a:cubicBezTo>
                    <a:pt x="526557" y="2617703"/>
                    <a:pt x="526800" y="2631718"/>
                    <a:pt x="527223" y="2665462"/>
                  </a:cubicBezTo>
                  <a:cubicBezTo>
                    <a:pt x="368450" y="2665027"/>
                    <a:pt x="386877" y="2665603"/>
                    <a:pt x="324342" y="2665885"/>
                  </a:cubicBezTo>
                  <a:cubicBezTo>
                    <a:pt x="319562" y="2360265"/>
                    <a:pt x="320998" y="2451979"/>
                    <a:pt x="320716" y="2434274"/>
                  </a:cubicBezTo>
                  <a:cubicBezTo>
                    <a:pt x="541627" y="2435068"/>
                    <a:pt x="523660" y="2432839"/>
                    <a:pt x="523712" y="2435863"/>
                  </a:cubicBezTo>
                  <a:close/>
                  <a:moveTo>
                    <a:pt x="360877" y="2677518"/>
                  </a:moveTo>
                  <a:cubicBezTo>
                    <a:pt x="557940" y="2675916"/>
                    <a:pt x="527313" y="2672534"/>
                    <a:pt x="527607" y="2698079"/>
                  </a:cubicBezTo>
                  <a:cubicBezTo>
                    <a:pt x="528222" y="2752078"/>
                    <a:pt x="528363" y="2757881"/>
                    <a:pt x="530721" y="2911153"/>
                  </a:cubicBezTo>
                  <a:cubicBezTo>
                    <a:pt x="394310" y="2911896"/>
                    <a:pt x="388761" y="2911281"/>
                    <a:pt x="328674" y="2911050"/>
                  </a:cubicBezTo>
                  <a:cubicBezTo>
                    <a:pt x="323586" y="2641954"/>
                    <a:pt x="309875" y="2678005"/>
                    <a:pt x="360877" y="2677518"/>
                  </a:cubicBezTo>
                  <a:close/>
                  <a:moveTo>
                    <a:pt x="360787" y="3167284"/>
                  </a:moveTo>
                  <a:cubicBezTo>
                    <a:pt x="409764" y="3167810"/>
                    <a:pt x="465533" y="3167784"/>
                    <a:pt x="514524" y="3167515"/>
                  </a:cubicBezTo>
                  <a:cubicBezTo>
                    <a:pt x="545215" y="3167348"/>
                    <a:pt x="530593" y="3137921"/>
                    <a:pt x="538115" y="3400471"/>
                  </a:cubicBezTo>
                  <a:cubicBezTo>
                    <a:pt x="383635" y="3401240"/>
                    <a:pt x="416351" y="3400830"/>
                    <a:pt x="334914" y="3400292"/>
                  </a:cubicBezTo>
                  <a:cubicBezTo>
                    <a:pt x="327956" y="3128608"/>
                    <a:pt x="322253" y="3166875"/>
                    <a:pt x="360787" y="3167284"/>
                  </a:cubicBezTo>
                  <a:close/>
                  <a:moveTo>
                    <a:pt x="360787" y="3412437"/>
                  </a:moveTo>
                  <a:cubicBezTo>
                    <a:pt x="412186" y="3412924"/>
                    <a:pt x="462355" y="3412898"/>
                    <a:pt x="514524" y="3412539"/>
                  </a:cubicBezTo>
                  <a:cubicBezTo>
                    <a:pt x="545830" y="3412322"/>
                    <a:pt x="538487" y="3374375"/>
                    <a:pt x="543139" y="3646046"/>
                  </a:cubicBezTo>
                  <a:cubicBezTo>
                    <a:pt x="474004" y="3646610"/>
                    <a:pt x="497826" y="3647289"/>
                    <a:pt x="340271" y="3646444"/>
                  </a:cubicBezTo>
                  <a:cubicBezTo>
                    <a:pt x="335683" y="3376450"/>
                    <a:pt x="324150" y="3412091"/>
                    <a:pt x="360787" y="3412437"/>
                  </a:cubicBezTo>
                  <a:close/>
                  <a:moveTo>
                    <a:pt x="360813" y="3658486"/>
                  </a:moveTo>
                  <a:cubicBezTo>
                    <a:pt x="555056" y="3659780"/>
                    <a:pt x="543305" y="3655706"/>
                    <a:pt x="543369" y="3659806"/>
                  </a:cubicBezTo>
                  <a:cubicBezTo>
                    <a:pt x="544728" y="3746716"/>
                    <a:pt x="542831" y="3746049"/>
                    <a:pt x="544215" y="3834779"/>
                  </a:cubicBezTo>
                  <a:cubicBezTo>
                    <a:pt x="545266" y="3902050"/>
                    <a:pt x="553108" y="3890712"/>
                    <a:pt x="514472" y="3890917"/>
                  </a:cubicBezTo>
                  <a:cubicBezTo>
                    <a:pt x="462868" y="3891199"/>
                    <a:pt x="412212" y="3891353"/>
                    <a:pt x="360928" y="3890456"/>
                  </a:cubicBezTo>
                  <a:cubicBezTo>
                    <a:pt x="338592" y="3890071"/>
                    <a:pt x="343808" y="3900628"/>
                    <a:pt x="342770" y="3834523"/>
                  </a:cubicBezTo>
                  <a:cubicBezTo>
                    <a:pt x="339592" y="3631198"/>
                    <a:pt x="332159" y="3658294"/>
                    <a:pt x="360813" y="3658486"/>
                  </a:cubicBezTo>
                  <a:close/>
                  <a:moveTo>
                    <a:pt x="360813" y="4147843"/>
                  </a:moveTo>
                  <a:cubicBezTo>
                    <a:pt x="583479" y="4149034"/>
                    <a:pt x="550584" y="4132329"/>
                    <a:pt x="551391" y="4184534"/>
                  </a:cubicBezTo>
                  <a:cubicBezTo>
                    <a:pt x="552737" y="4270752"/>
                    <a:pt x="551622" y="4272289"/>
                    <a:pt x="552993" y="4359481"/>
                  </a:cubicBezTo>
                  <a:cubicBezTo>
                    <a:pt x="553429" y="4386974"/>
                    <a:pt x="561182" y="4381452"/>
                    <a:pt x="514524" y="4381196"/>
                  </a:cubicBezTo>
                  <a:cubicBezTo>
                    <a:pt x="326008" y="4380184"/>
                    <a:pt x="351970" y="4387128"/>
                    <a:pt x="351535" y="4359212"/>
                  </a:cubicBezTo>
                  <a:cubicBezTo>
                    <a:pt x="347844" y="4122797"/>
                    <a:pt x="337054" y="4147715"/>
                    <a:pt x="360813" y="4147843"/>
                  </a:cubicBezTo>
                  <a:close/>
                  <a:moveTo>
                    <a:pt x="351932" y="4391842"/>
                  </a:moveTo>
                  <a:cubicBezTo>
                    <a:pt x="400435" y="4392906"/>
                    <a:pt x="388351" y="4392867"/>
                    <a:pt x="553570" y="4393265"/>
                  </a:cubicBezTo>
                  <a:cubicBezTo>
                    <a:pt x="554736" y="4453527"/>
                    <a:pt x="557235" y="4517378"/>
                    <a:pt x="557414" y="4624299"/>
                  </a:cubicBezTo>
                  <a:cubicBezTo>
                    <a:pt x="336362" y="4625849"/>
                    <a:pt x="354674" y="4628040"/>
                    <a:pt x="354457" y="4621339"/>
                  </a:cubicBezTo>
                  <a:cubicBezTo>
                    <a:pt x="350561" y="4500403"/>
                    <a:pt x="352470" y="4452234"/>
                    <a:pt x="351932" y="4391842"/>
                  </a:cubicBezTo>
                  <a:close/>
                  <a:moveTo>
                    <a:pt x="559926" y="4096803"/>
                  </a:moveTo>
                  <a:cubicBezTo>
                    <a:pt x="553262" y="3869151"/>
                    <a:pt x="545650" y="3902639"/>
                    <a:pt x="591347" y="3902639"/>
                  </a:cubicBezTo>
                  <a:cubicBezTo>
                    <a:pt x="786360" y="3902639"/>
                    <a:pt x="759398" y="3897579"/>
                    <a:pt x="759923" y="3923124"/>
                  </a:cubicBezTo>
                  <a:cubicBezTo>
                    <a:pt x="765139" y="4169455"/>
                    <a:pt x="767753" y="4135698"/>
                    <a:pt x="744969" y="4135698"/>
                  </a:cubicBezTo>
                  <a:cubicBezTo>
                    <a:pt x="668837" y="4135698"/>
                    <a:pt x="668401" y="4134199"/>
                    <a:pt x="591347" y="4134199"/>
                  </a:cubicBezTo>
                  <a:cubicBezTo>
                    <a:pt x="552955" y="4134186"/>
                    <a:pt x="561246" y="4142039"/>
                    <a:pt x="559926" y="4096803"/>
                  </a:cubicBezTo>
                  <a:close/>
                  <a:moveTo>
                    <a:pt x="591360" y="4146088"/>
                  </a:moveTo>
                  <a:cubicBezTo>
                    <a:pt x="666940" y="4146088"/>
                    <a:pt x="668363" y="4147587"/>
                    <a:pt x="744981" y="4147587"/>
                  </a:cubicBezTo>
                  <a:cubicBezTo>
                    <a:pt x="767574" y="4147587"/>
                    <a:pt x="762666" y="4140156"/>
                    <a:pt x="763358" y="4184559"/>
                  </a:cubicBezTo>
                  <a:cubicBezTo>
                    <a:pt x="766894" y="4410777"/>
                    <a:pt x="777582" y="4379813"/>
                    <a:pt x="744981" y="4379813"/>
                  </a:cubicBezTo>
                  <a:cubicBezTo>
                    <a:pt x="536693" y="4379813"/>
                    <a:pt x="564014" y="4392073"/>
                    <a:pt x="563501" y="4359277"/>
                  </a:cubicBezTo>
                  <a:cubicBezTo>
                    <a:pt x="559605" y="4111498"/>
                    <a:pt x="554723" y="4146088"/>
                    <a:pt x="591360" y="4146088"/>
                  </a:cubicBezTo>
                  <a:close/>
                  <a:moveTo>
                    <a:pt x="591360" y="4393303"/>
                  </a:moveTo>
                  <a:cubicBezTo>
                    <a:pt x="803839" y="4393303"/>
                    <a:pt x="767830" y="4373881"/>
                    <a:pt x="768676" y="4446828"/>
                  </a:cubicBezTo>
                  <a:cubicBezTo>
                    <a:pt x="771136" y="4660990"/>
                    <a:pt x="781426" y="4625734"/>
                    <a:pt x="744981" y="4625708"/>
                  </a:cubicBezTo>
                  <a:cubicBezTo>
                    <a:pt x="734486" y="4625708"/>
                    <a:pt x="567948" y="4625170"/>
                    <a:pt x="567948" y="4621545"/>
                  </a:cubicBezTo>
                  <a:cubicBezTo>
                    <a:pt x="567384" y="4358918"/>
                    <a:pt x="550059" y="4393303"/>
                    <a:pt x="591360" y="4393303"/>
                  </a:cubicBezTo>
                  <a:close/>
                  <a:moveTo>
                    <a:pt x="591360" y="4636072"/>
                  </a:moveTo>
                  <a:cubicBezTo>
                    <a:pt x="667351" y="4636072"/>
                    <a:pt x="666979" y="4637597"/>
                    <a:pt x="744981" y="4637597"/>
                  </a:cubicBezTo>
                  <a:cubicBezTo>
                    <a:pt x="777966" y="4637622"/>
                    <a:pt x="770303" y="4598574"/>
                    <a:pt x="774878" y="4869669"/>
                  </a:cubicBezTo>
                  <a:cubicBezTo>
                    <a:pt x="698541" y="4869387"/>
                    <a:pt x="635493" y="4870476"/>
                    <a:pt x="570908" y="4870195"/>
                  </a:cubicBezTo>
                  <a:cubicBezTo>
                    <a:pt x="566769" y="4598152"/>
                    <a:pt x="559772" y="4636072"/>
                    <a:pt x="591360" y="4636072"/>
                  </a:cubicBezTo>
                  <a:close/>
                  <a:moveTo>
                    <a:pt x="591360" y="4882134"/>
                  </a:moveTo>
                  <a:cubicBezTo>
                    <a:pt x="790255" y="4882134"/>
                    <a:pt x="775045" y="4879559"/>
                    <a:pt x="775109" y="4883992"/>
                  </a:cubicBezTo>
                  <a:cubicBezTo>
                    <a:pt x="779350" y="5154830"/>
                    <a:pt x="791934" y="5115629"/>
                    <a:pt x="744981" y="5115629"/>
                  </a:cubicBezTo>
                  <a:cubicBezTo>
                    <a:pt x="669145" y="5115629"/>
                    <a:pt x="670311" y="5114616"/>
                    <a:pt x="591360" y="5114616"/>
                  </a:cubicBezTo>
                  <a:cubicBezTo>
                    <a:pt x="571741" y="5114616"/>
                    <a:pt x="577033" y="5125532"/>
                    <a:pt x="575995" y="5058683"/>
                  </a:cubicBezTo>
                  <a:cubicBezTo>
                    <a:pt x="572804" y="4855116"/>
                    <a:pt x="558286" y="4882134"/>
                    <a:pt x="591360" y="4882134"/>
                  </a:cubicBezTo>
                  <a:close/>
                  <a:moveTo>
                    <a:pt x="779184" y="4446648"/>
                  </a:moveTo>
                  <a:cubicBezTo>
                    <a:pt x="778402" y="4378275"/>
                    <a:pt x="737152" y="4390164"/>
                    <a:pt x="975465" y="4391445"/>
                  </a:cubicBezTo>
                  <a:cubicBezTo>
                    <a:pt x="981206" y="4391484"/>
                    <a:pt x="981795" y="4363030"/>
                    <a:pt x="985870" y="4625580"/>
                  </a:cubicBezTo>
                  <a:cubicBezTo>
                    <a:pt x="758450" y="4626682"/>
                    <a:pt x="781183" y="4627220"/>
                    <a:pt x="781170" y="4621545"/>
                  </a:cubicBezTo>
                  <a:cubicBezTo>
                    <a:pt x="781029" y="4553979"/>
                    <a:pt x="780337" y="4548022"/>
                    <a:pt x="779184" y="4446648"/>
                  </a:cubicBezTo>
                  <a:close/>
                  <a:moveTo>
                    <a:pt x="986050" y="4637494"/>
                  </a:moveTo>
                  <a:cubicBezTo>
                    <a:pt x="990137" y="4900954"/>
                    <a:pt x="995071" y="4870246"/>
                    <a:pt x="975465" y="4870310"/>
                  </a:cubicBezTo>
                  <a:cubicBezTo>
                    <a:pt x="921836" y="4870528"/>
                    <a:pt x="875332" y="4870604"/>
                    <a:pt x="821843" y="4870028"/>
                  </a:cubicBezTo>
                  <a:cubicBezTo>
                    <a:pt x="778402" y="4869554"/>
                    <a:pt x="782336" y="4909473"/>
                    <a:pt x="781208" y="4637622"/>
                  </a:cubicBezTo>
                  <a:cubicBezTo>
                    <a:pt x="912225" y="4637738"/>
                    <a:pt x="923015" y="4637828"/>
                    <a:pt x="986050" y="4637494"/>
                  </a:cubicBezTo>
                  <a:close/>
                  <a:moveTo>
                    <a:pt x="821754" y="4881955"/>
                  </a:moveTo>
                  <a:cubicBezTo>
                    <a:pt x="1002222" y="4883902"/>
                    <a:pt x="989561" y="4879982"/>
                    <a:pt x="989625" y="4883966"/>
                  </a:cubicBezTo>
                  <a:cubicBezTo>
                    <a:pt x="993815" y="5151858"/>
                    <a:pt x="999133" y="5115513"/>
                    <a:pt x="975554" y="5115155"/>
                  </a:cubicBezTo>
                  <a:cubicBezTo>
                    <a:pt x="751863" y="5111849"/>
                    <a:pt x="790358" y="5135165"/>
                    <a:pt x="789166" y="5058683"/>
                  </a:cubicBezTo>
                  <a:cubicBezTo>
                    <a:pt x="785847" y="4846186"/>
                    <a:pt x="771379" y="4881417"/>
                    <a:pt x="821754" y="4881955"/>
                  </a:cubicBezTo>
                  <a:close/>
                  <a:moveTo>
                    <a:pt x="990855" y="4391535"/>
                  </a:moveTo>
                  <a:cubicBezTo>
                    <a:pt x="1020162" y="4391689"/>
                    <a:pt x="1192352" y="4391830"/>
                    <a:pt x="1194018" y="4391830"/>
                  </a:cubicBezTo>
                  <a:cubicBezTo>
                    <a:pt x="1194031" y="4392829"/>
                    <a:pt x="1197452" y="4594629"/>
                    <a:pt x="1198003" y="4624427"/>
                  </a:cubicBezTo>
                  <a:cubicBezTo>
                    <a:pt x="1129663" y="4624504"/>
                    <a:pt x="1197273" y="4624799"/>
                    <a:pt x="996365" y="4625542"/>
                  </a:cubicBezTo>
                  <a:cubicBezTo>
                    <a:pt x="992880" y="4401117"/>
                    <a:pt x="992982" y="4483749"/>
                    <a:pt x="990855" y="4391535"/>
                  </a:cubicBezTo>
                  <a:close/>
                  <a:moveTo>
                    <a:pt x="1198234" y="4636316"/>
                  </a:moveTo>
                  <a:cubicBezTo>
                    <a:pt x="1202655" y="4870028"/>
                    <a:pt x="1201912" y="4800605"/>
                    <a:pt x="1203103" y="4869772"/>
                  </a:cubicBezTo>
                  <a:cubicBezTo>
                    <a:pt x="1194492" y="4869772"/>
                    <a:pt x="1239663" y="4869644"/>
                    <a:pt x="999915" y="4870233"/>
                  </a:cubicBezTo>
                  <a:cubicBezTo>
                    <a:pt x="998890" y="4803308"/>
                    <a:pt x="999505" y="4827738"/>
                    <a:pt x="996558" y="4637443"/>
                  </a:cubicBezTo>
                  <a:cubicBezTo>
                    <a:pt x="1213509" y="4636521"/>
                    <a:pt x="1134981" y="4636380"/>
                    <a:pt x="1198234" y="4636316"/>
                  </a:cubicBezTo>
                  <a:close/>
                  <a:moveTo>
                    <a:pt x="1200938" y="4147907"/>
                  </a:moveTo>
                  <a:cubicBezTo>
                    <a:pt x="1292665" y="4147996"/>
                    <a:pt x="1292306" y="4145934"/>
                    <a:pt x="1404216" y="4146703"/>
                  </a:cubicBezTo>
                  <a:cubicBezTo>
                    <a:pt x="1405651" y="4271931"/>
                    <a:pt x="1407240" y="4253944"/>
                    <a:pt x="1409124" y="4379198"/>
                  </a:cubicBezTo>
                  <a:cubicBezTo>
                    <a:pt x="1272072" y="4378903"/>
                    <a:pt x="1299995" y="4379928"/>
                    <a:pt x="1204334" y="4379928"/>
                  </a:cubicBezTo>
                  <a:cubicBezTo>
                    <a:pt x="1202860" y="4290340"/>
                    <a:pt x="1202437" y="4229347"/>
                    <a:pt x="1200938" y="4147907"/>
                  </a:cubicBezTo>
                  <a:close/>
                  <a:moveTo>
                    <a:pt x="1206012" y="4391830"/>
                  </a:moveTo>
                  <a:cubicBezTo>
                    <a:pt x="1448324" y="4391830"/>
                    <a:pt x="1409072" y="4372228"/>
                    <a:pt x="1410072" y="4446776"/>
                  </a:cubicBezTo>
                  <a:cubicBezTo>
                    <a:pt x="1411084" y="4527973"/>
                    <a:pt x="1411815" y="4551084"/>
                    <a:pt x="1412327" y="4621570"/>
                  </a:cubicBezTo>
                  <a:cubicBezTo>
                    <a:pt x="1412366" y="4627169"/>
                    <a:pt x="1428730" y="4624453"/>
                    <a:pt x="1208524" y="4624414"/>
                  </a:cubicBezTo>
                  <a:cubicBezTo>
                    <a:pt x="1208485" y="4622313"/>
                    <a:pt x="1203898" y="4391830"/>
                    <a:pt x="1206012" y="4391830"/>
                  </a:cubicBezTo>
                  <a:close/>
                  <a:moveTo>
                    <a:pt x="1412443" y="4636687"/>
                  </a:moveTo>
                  <a:cubicBezTo>
                    <a:pt x="1412455" y="4637815"/>
                    <a:pt x="1415134" y="4867645"/>
                    <a:pt x="1415147" y="4868952"/>
                  </a:cubicBezTo>
                  <a:cubicBezTo>
                    <a:pt x="1332262" y="4867786"/>
                    <a:pt x="1276044" y="4869695"/>
                    <a:pt x="1213586" y="4869772"/>
                  </a:cubicBezTo>
                  <a:cubicBezTo>
                    <a:pt x="1212253" y="4791868"/>
                    <a:pt x="1213060" y="4869182"/>
                    <a:pt x="1208742" y="4636316"/>
                  </a:cubicBezTo>
                  <a:cubicBezTo>
                    <a:pt x="1280632" y="4636329"/>
                    <a:pt x="1331723" y="4637264"/>
                    <a:pt x="1412443" y="4636687"/>
                  </a:cubicBezTo>
                  <a:close/>
                  <a:moveTo>
                    <a:pt x="1415339" y="4880866"/>
                  </a:moveTo>
                  <a:cubicBezTo>
                    <a:pt x="1416864" y="4980306"/>
                    <a:pt x="1415877" y="4956157"/>
                    <a:pt x="1418453" y="5114219"/>
                  </a:cubicBezTo>
                  <a:cubicBezTo>
                    <a:pt x="1370219" y="5114873"/>
                    <a:pt x="1312758" y="5114437"/>
                    <a:pt x="1216302" y="5114412"/>
                  </a:cubicBezTo>
                  <a:cubicBezTo>
                    <a:pt x="1216290" y="5112951"/>
                    <a:pt x="1213842" y="4884978"/>
                    <a:pt x="1213829" y="4883761"/>
                  </a:cubicBezTo>
                  <a:cubicBezTo>
                    <a:pt x="1213765" y="4879495"/>
                    <a:pt x="1411007" y="4880802"/>
                    <a:pt x="1415339" y="4880866"/>
                  </a:cubicBezTo>
                  <a:close/>
                  <a:moveTo>
                    <a:pt x="1414711" y="4146792"/>
                  </a:moveTo>
                  <a:cubicBezTo>
                    <a:pt x="1532836" y="4147843"/>
                    <a:pt x="1441493" y="4146908"/>
                    <a:pt x="1618489" y="4148022"/>
                  </a:cubicBezTo>
                  <a:cubicBezTo>
                    <a:pt x="1620167" y="4277683"/>
                    <a:pt x="1619821" y="4304048"/>
                    <a:pt x="1621116" y="4379684"/>
                  </a:cubicBezTo>
                  <a:cubicBezTo>
                    <a:pt x="1455564" y="4379275"/>
                    <a:pt x="1551020" y="4379621"/>
                    <a:pt x="1419606" y="4379236"/>
                  </a:cubicBezTo>
                  <a:cubicBezTo>
                    <a:pt x="1417709" y="4255174"/>
                    <a:pt x="1416044" y="4264359"/>
                    <a:pt x="1414711" y="4146792"/>
                  </a:cubicBezTo>
                  <a:close/>
                  <a:moveTo>
                    <a:pt x="1436521" y="4391215"/>
                  </a:moveTo>
                  <a:cubicBezTo>
                    <a:pt x="1659303" y="4392111"/>
                    <a:pt x="1620821" y="4375854"/>
                    <a:pt x="1622525" y="4447404"/>
                  </a:cubicBezTo>
                  <a:cubicBezTo>
                    <a:pt x="1623973" y="4507168"/>
                    <a:pt x="1624640" y="4553723"/>
                    <a:pt x="1625562" y="4621660"/>
                  </a:cubicBezTo>
                  <a:cubicBezTo>
                    <a:pt x="1625614" y="4626169"/>
                    <a:pt x="1422874" y="4626003"/>
                    <a:pt x="1422848" y="4621506"/>
                  </a:cubicBezTo>
                  <a:cubicBezTo>
                    <a:pt x="1420913" y="4357995"/>
                    <a:pt x="1411353" y="4391099"/>
                    <a:pt x="1436521" y="4391215"/>
                  </a:cubicBezTo>
                  <a:close/>
                  <a:moveTo>
                    <a:pt x="1436585" y="4636469"/>
                  </a:moveTo>
                  <a:cubicBezTo>
                    <a:pt x="1490407" y="4635957"/>
                    <a:pt x="1536373" y="4636034"/>
                    <a:pt x="1590207" y="4636187"/>
                  </a:cubicBezTo>
                  <a:cubicBezTo>
                    <a:pt x="1636198" y="4636316"/>
                    <a:pt x="1625537" y="4594731"/>
                    <a:pt x="1630188" y="4868875"/>
                  </a:cubicBezTo>
                  <a:cubicBezTo>
                    <a:pt x="1574022" y="4869285"/>
                    <a:pt x="1542536" y="4871168"/>
                    <a:pt x="1425654" y="4869118"/>
                  </a:cubicBezTo>
                  <a:cubicBezTo>
                    <a:pt x="1421746" y="4601739"/>
                    <a:pt x="1418222" y="4636662"/>
                    <a:pt x="1436585" y="4636469"/>
                  </a:cubicBezTo>
                  <a:close/>
                  <a:moveTo>
                    <a:pt x="1436457" y="4881225"/>
                  </a:moveTo>
                  <a:cubicBezTo>
                    <a:pt x="1625716" y="4884786"/>
                    <a:pt x="1630317" y="4875946"/>
                    <a:pt x="1630445" y="4883966"/>
                  </a:cubicBezTo>
                  <a:cubicBezTo>
                    <a:pt x="1631777" y="4968878"/>
                    <a:pt x="1629919" y="4973144"/>
                    <a:pt x="1631265" y="5058940"/>
                  </a:cubicBezTo>
                  <a:cubicBezTo>
                    <a:pt x="1632315" y="5126454"/>
                    <a:pt x="1642926" y="5116320"/>
                    <a:pt x="1590399" y="5114578"/>
                  </a:cubicBezTo>
                  <a:cubicBezTo>
                    <a:pt x="1396168" y="5108211"/>
                    <a:pt x="1429345" y="5138048"/>
                    <a:pt x="1428051" y="5058722"/>
                  </a:cubicBezTo>
                  <a:cubicBezTo>
                    <a:pt x="1424834" y="4854373"/>
                    <a:pt x="1420606" y="4880930"/>
                    <a:pt x="1436457" y="4881225"/>
                  </a:cubicBezTo>
                  <a:close/>
                  <a:moveTo>
                    <a:pt x="1631841" y="4391599"/>
                  </a:moveTo>
                  <a:cubicBezTo>
                    <a:pt x="1798546" y="4391804"/>
                    <a:pt x="1667697" y="4391817"/>
                    <a:pt x="1836350" y="4392175"/>
                  </a:cubicBezTo>
                  <a:cubicBezTo>
                    <a:pt x="1840540" y="4662015"/>
                    <a:pt x="1846409" y="4625926"/>
                    <a:pt x="1820793" y="4625926"/>
                  </a:cubicBezTo>
                  <a:cubicBezTo>
                    <a:pt x="1819793" y="4625926"/>
                    <a:pt x="1636121" y="4625196"/>
                    <a:pt x="1636070" y="4621429"/>
                  </a:cubicBezTo>
                  <a:cubicBezTo>
                    <a:pt x="1633879" y="4459702"/>
                    <a:pt x="1633174" y="4463764"/>
                    <a:pt x="1631841" y="4391599"/>
                  </a:cubicBezTo>
                  <a:close/>
                  <a:moveTo>
                    <a:pt x="1820793" y="4637840"/>
                  </a:moveTo>
                  <a:cubicBezTo>
                    <a:pt x="1845205" y="4637840"/>
                    <a:pt x="1838707" y="4600560"/>
                    <a:pt x="1843462" y="4868785"/>
                  </a:cubicBezTo>
                  <a:cubicBezTo>
                    <a:pt x="1828622" y="4868696"/>
                    <a:pt x="1817038" y="4868721"/>
                    <a:pt x="1667094" y="4868747"/>
                  </a:cubicBezTo>
                  <a:cubicBezTo>
                    <a:pt x="1633994" y="4868747"/>
                    <a:pt x="1639991" y="4907244"/>
                    <a:pt x="1636275" y="4636252"/>
                  </a:cubicBezTo>
                  <a:cubicBezTo>
                    <a:pt x="1746391" y="4636316"/>
                    <a:pt x="1748967" y="4637840"/>
                    <a:pt x="1820793" y="4637840"/>
                  </a:cubicBezTo>
                  <a:close/>
                  <a:moveTo>
                    <a:pt x="1846332" y="4359251"/>
                  </a:moveTo>
                  <a:cubicBezTo>
                    <a:pt x="1842437" y="4109089"/>
                    <a:pt x="1823420" y="4145383"/>
                    <a:pt x="1897552" y="4147279"/>
                  </a:cubicBezTo>
                  <a:cubicBezTo>
                    <a:pt x="1948272" y="4148573"/>
                    <a:pt x="2000159" y="4148471"/>
                    <a:pt x="2044958" y="4147702"/>
                  </a:cubicBezTo>
                  <a:cubicBezTo>
                    <a:pt x="2047611" y="4367002"/>
                    <a:pt x="2046817" y="4324366"/>
                    <a:pt x="2047842" y="4380466"/>
                  </a:cubicBezTo>
                  <a:cubicBezTo>
                    <a:pt x="1813732" y="4386423"/>
                    <a:pt x="1846678" y="4381056"/>
                    <a:pt x="1846332" y="4359251"/>
                  </a:cubicBezTo>
                  <a:close/>
                  <a:moveTo>
                    <a:pt x="2048060" y="4392381"/>
                  </a:moveTo>
                  <a:cubicBezTo>
                    <a:pt x="2049623" y="4470156"/>
                    <a:pt x="2051045" y="4464404"/>
                    <a:pt x="2052493" y="4625106"/>
                  </a:cubicBezTo>
                  <a:cubicBezTo>
                    <a:pt x="2024583" y="4625362"/>
                    <a:pt x="1850484" y="4625913"/>
                    <a:pt x="1849574" y="4625913"/>
                  </a:cubicBezTo>
                  <a:cubicBezTo>
                    <a:pt x="1849702" y="4561819"/>
                    <a:pt x="1849677" y="4574707"/>
                    <a:pt x="1846832" y="4392214"/>
                  </a:cubicBezTo>
                  <a:cubicBezTo>
                    <a:pt x="1903421" y="4392457"/>
                    <a:pt x="1967392" y="4394417"/>
                    <a:pt x="2048060" y="4392381"/>
                  </a:cubicBezTo>
                  <a:close/>
                  <a:moveTo>
                    <a:pt x="2051468" y="4637007"/>
                  </a:moveTo>
                  <a:cubicBezTo>
                    <a:pt x="2052762" y="4637007"/>
                    <a:pt x="2056440" y="4868721"/>
                    <a:pt x="2056453" y="4869733"/>
                  </a:cubicBezTo>
                  <a:cubicBezTo>
                    <a:pt x="1937085" y="4871770"/>
                    <a:pt x="1908970" y="4869336"/>
                    <a:pt x="1853944" y="4868849"/>
                  </a:cubicBezTo>
                  <a:cubicBezTo>
                    <a:pt x="1852739" y="4799939"/>
                    <a:pt x="1849446" y="4733231"/>
                    <a:pt x="1849549" y="4637802"/>
                  </a:cubicBezTo>
                  <a:cubicBezTo>
                    <a:pt x="1850459" y="4637815"/>
                    <a:pt x="2032541" y="4637187"/>
                    <a:pt x="2051468" y="4637007"/>
                  </a:cubicBezTo>
                  <a:close/>
                  <a:moveTo>
                    <a:pt x="2056697" y="4883992"/>
                  </a:moveTo>
                  <a:cubicBezTo>
                    <a:pt x="2060784" y="5144710"/>
                    <a:pt x="2062924" y="5115027"/>
                    <a:pt x="2051468" y="5114898"/>
                  </a:cubicBezTo>
                  <a:cubicBezTo>
                    <a:pt x="1818127" y="5112400"/>
                    <a:pt x="1857032" y="5133641"/>
                    <a:pt x="1855866" y="5058709"/>
                  </a:cubicBezTo>
                  <a:cubicBezTo>
                    <a:pt x="1854508" y="4971799"/>
                    <a:pt x="1855610" y="4973516"/>
                    <a:pt x="1854200" y="4883761"/>
                  </a:cubicBezTo>
                  <a:cubicBezTo>
                    <a:pt x="1854136" y="4879111"/>
                    <a:pt x="2056684" y="4882993"/>
                    <a:pt x="2056697" y="4883992"/>
                  </a:cubicBezTo>
                  <a:close/>
                  <a:moveTo>
                    <a:pt x="2058555" y="4392111"/>
                  </a:moveTo>
                  <a:cubicBezTo>
                    <a:pt x="2097588" y="4391138"/>
                    <a:pt x="2104444" y="4391304"/>
                    <a:pt x="2262179" y="4391278"/>
                  </a:cubicBezTo>
                  <a:cubicBezTo>
                    <a:pt x="2263998" y="4497828"/>
                    <a:pt x="2262794" y="4402616"/>
                    <a:pt x="2266138" y="4625657"/>
                  </a:cubicBezTo>
                  <a:cubicBezTo>
                    <a:pt x="2039551" y="4625208"/>
                    <a:pt x="2063027" y="4625977"/>
                    <a:pt x="2062989" y="4621481"/>
                  </a:cubicBezTo>
                  <a:cubicBezTo>
                    <a:pt x="2061835" y="4483185"/>
                    <a:pt x="2059875" y="4456346"/>
                    <a:pt x="2058555" y="4392111"/>
                  </a:cubicBezTo>
                  <a:close/>
                  <a:moveTo>
                    <a:pt x="2266318" y="4637559"/>
                  </a:moveTo>
                  <a:cubicBezTo>
                    <a:pt x="2269611" y="4857089"/>
                    <a:pt x="2268035" y="4742020"/>
                    <a:pt x="2270073" y="4870220"/>
                  </a:cubicBezTo>
                  <a:cubicBezTo>
                    <a:pt x="2201489" y="4870105"/>
                    <a:pt x="2152806" y="4868260"/>
                    <a:pt x="2066961" y="4869554"/>
                  </a:cubicBezTo>
                  <a:cubicBezTo>
                    <a:pt x="2065846" y="4801373"/>
                    <a:pt x="2063873" y="4723111"/>
                    <a:pt x="2063130" y="4636892"/>
                  </a:cubicBezTo>
                  <a:cubicBezTo>
                    <a:pt x="2167543" y="4635983"/>
                    <a:pt x="2201194" y="4637443"/>
                    <a:pt x="2266318" y="4637559"/>
                  </a:cubicBezTo>
                  <a:close/>
                  <a:moveTo>
                    <a:pt x="2270265" y="4882122"/>
                  </a:moveTo>
                  <a:cubicBezTo>
                    <a:pt x="2271764" y="4990452"/>
                    <a:pt x="2270034" y="4941501"/>
                    <a:pt x="2272725" y="5114155"/>
                  </a:cubicBezTo>
                  <a:cubicBezTo>
                    <a:pt x="2195812" y="5114258"/>
                    <a:pt x="2176103" y="5116000"/>
                    <a:pt x="2070575" y="5115091"/>
                  </a:cubicBezTo>
                  <a:cubicBezTo>
                    <a:pt x="2068794" y="5046539"/>
                    <a:pt x="2068525" y="4969826"/>
                    <a:pt x="2067179" y="4883787"/>
                  </a:cubicBezTo>
                  <a:cubicBezTo>
                    <a:pt x="2067115" y="4878855"/>
                    <a:pt x="2058491" y="4881801"/>
                    <a:pt x="2270265" y="4882122"/>
                  </a:cubicBezTo>
                  <a:close/>
                  <a:moveTo>
                    <a:pt x="2272674" y="4391291"/>
                  </a:moveTo>
                  <a:cubicBezTo>
                    <a:pt x="2338182" y="4391278"/>
                    <a:pt x="2343398" y="4392316"/>
                    <a:pt x="2475247" y="4392650"/>
                  </a:cubicBezTo>
                  <a:cubicBezTo>
                    <a:pt x="2475260" y="4393674"/>
                    <a:pt x="2479309" y="4616138"/>
                    <a:pt x="2479502" y="4625503"/>
                  </a:cubicBezTo>
                  <a:cubicBezTo>
                    <a:pt x="2379714" y="4625477"/>
                    <a:pt x="2312233" y="4625708"/>
                    <a:pt x="2276621" y="4625670"/>
                  </a:cubicBezTo>
                  <a:cubicBezTo>
                    <a:pt x="2273430" y="4412404"/>
                    <a:pt x="2274225" y="4482737"/>
                    <a:pt x="2272674" y="4391291"/>
                  </a:cubicBezTo>
                  <a:close/>
                  <a:moveTo>
                    <a:pt x="2282016" y="4637571"/>
                  </a:moveTo>
                  <a:cubicBezTo>
                    <a:pt x="2521175" y="4637571"/>
                    <a:pt x="2479617" y="4619918"/>
                    <a:pt x="2481014" y="4709070"/>
                  </a:cubicBezTo>
                  <a:cubicBezTo>
                    <a:pt x="2482385" y="4796877"/>
                    <a:pt x="2482654" y="4790817"/>
                    <a:pt x="2483948" y="4870912"/>
                  </a:cubicBezTo>
                  <a:cubicBezTo>
                    <a:pt x="2386057" y="4871488"/>
                    <a:pt x="2366374" y="4870233"/>
                    <a:pt x="2280568" y="4870233"/>
                  </a:cubicBezTo>
                  <a:cubicBezTo>
                    <a:pt x="2276480" y="4610156"/>
                    <a:pt x="2274212" y="4637571"/>
                    <a:pt x="2282016" y="4637571"/>
                  </a:cubicBezTo>
                  <a:close/>
                  <a:moveTo>
                    <a:pt x="2282016" y="4882134"/>
                  </a:moveTo>
                  <a:cubicBezTo>
                    <a:pt x="2282926" y="4882134"/>
                    <a:pt x="2484140" y="4882621"/>
                    <a:pt x="2484166" y="4883992"/>
                  </a:cubicBezTo>
                  <a:cubicBezTo>
                    <a:pt x="2484192" y="4885529"/>
                    <a:pt x="2486972" y="5114143"/>
                    <a:pt x="2486985" y="5115680"/>
                  </a:cubicBezTo>
                  <a:cubicBezTo>
                    <a:pt x="2345986" y="5116410"/>
                    <a:pt x="2380342" y="5114168"/>
                    <a:pt x="2283220" y="5114155"/>
                  </a:cubicBezTo>
                  <a:cubicBezTo>
                    <a:pt x="2279184" y="4856320"/>
                    <a:pt x="2281106" y="4882134"/>
                    <a:pt x="2282016" y="4882134"/>
                  </a:cubicBezTo>
                  <a:close/>
                  <a:moveTo>
                    <a:pt x="2512525" y="4392790"/>
                  </a:moveTo>
                  <a:cubicBezTo>
                    <a:pt x="2588387" y="4393098"/>
                    <a:pt x="2590873" y="4392803"/>
                    <a:pt x="2666159" y="4393098"/>
                  </a:cubicBezTo>
                  <a:cubicBezTo>
                    <a:pt x="2697119" y="4393226"/>
                    <a:pt x="2689187" y="4356522"/>
                    <a:pt x="2692352" y="4625119"/>
                  </a:cubicBezTo>
                  <a:cubicBezTo>
                    <a:pt x="2469122" y="4626144"/>
                    <a:pt x="2490035" y="4627335"/>
                    <a:pt x="2489920" y="4621417"/>
                  </a:cubicBezTo>
                  <a:cubicBezTo>
                    <a:pt x="2484666" y="4356394"/>
                    <a:pt x="2476465" y="4392637"/>
                    <a:pt x="2512525" y="4392790"/>
                  </a:cubicBezTo>
                  <a:close/>
                  <a:moveTo>
                    <a:pt x="2692506" y="4637007"/>
                  </a:moveTo>
                  <a:cubicBezTo>
                    <a:pt x="2693211" y="4696131"/>
                    <a:pt x="2693954" y="4745735"/>
                    <a:pt x="2695492" y="4796620"/>
                  </a:cubicBezTo>
                  <a:cubicBezTo>
                    <a:pt x="2698349" y="4890692"/>
                    <a:pt x="2734410" y="4868900"/>
                    <a:pt x="2512499" y="4870707"/>
                  </a:cubicBezTo>
                  <a:cubicBezTo>
                    <a:pt x="2486511" y="4870912"/>
                    <a:pt x="2495635" y="4906514"/>
                    <a:pt x="2490253" y="4637405"/>
                  </a:cubicBezTo>
                  <a:cubicBezTo>
                    <a:pt x="2676859" y="4637430"/>
                    <a:pt x="2604098" y="4637430"/>
                    <a:pt x="2692506" y="4637007"/>
                  </a:cubicBezTo>
                  <a:close/>
                  <a:moveTo>
                    <a:pt x="2512602" y="4882621"/>
                  </a:moveTo>
                  <a:cubicBezTo>
                    <a:pt x="2513511" y="4882608"/>
                    <a:pt x="2697452" y="4880802"/>
                    <a:pt x="2697503" y="4883992"/>
                  </a:cubicBezTo>
                  <a:cubicBezTo>
                    <a:pt x="2701694" y="5152525"/>
                    <a:pt x="2715995" y="5114514"/>
                    <a:pt x="2666146" y="5114924"/>
                  </a:cubicBezTo>
                  <a:cubicBezTo>
                    <a:pt x="2589476" y="5115552"/>
                    <a:pt x="2584812" y="5114937"/>
                    <a:pt x="2512525" y="5115513"/>
                  </a:cubicBezTo>
                  <a:cubicBezTo>
                    <a:pt x="2492739" y="5115642"/>
                    <a:pt x="2497775" y="5126121"/>
                    <a:pt x="2496724" y="5058709"/>
                  </a:cubicBezTo>
                  <a:cubicBezTo>
                    <a:pt x="2493636" y="4855859"/>
                    <a:pt x="2487498" y="4882826"/>
                    <a:pt x="2512602" y="4882621"/>
                  </a:cubicBezTo>
                  <a:close/>
                  <a:moveTo>
                    <a:pt x="2699413" y="4393187"/>
                  </a:moveTo>
                  <a:cubicBezTo>
                    <a:pt x="2826918" y="4393418"/>
                    <a:pt x="2808593" y="4392624"/>
                    <a:pt x="2896809" y="4392624"/>
                  </a:cubicBezTo>
                  <a:cubicBezTo>
                    <a:pt x="2907266" y="4392624"/>
                    <a:pt x="2902460" y="4364990"/>
                    <a:pt x="2906625" y="4626272"/>
                  </a:cubicBezTo>
                  <a:cubicBezTo>
                    <a:pt x="2827418" y="4626490"/>
                    <a:pt x="2814744" y="4624670"/>
                    <a:pt x="2702873" y="4625055"/>
                  </a:cubicBezTo>
                  <a:cubicBezTo>
                    <a:pt x="2702001" y="4557464"/>
                    <a:pt x="2702962" y="4618509"/>
                    <a:pt x="2699413" y="4393187"/>
                  </a:cubicBezTo>
                  <a:close/>
                  <a:moveTo>
                    <a:pt x="2743047" y="4636905"/>
                  </a:moveTo>
                  <a:cubicBezTo>
                    <a:pt x="2819076" y="4636905"/>
                    <a:pt x="2819870" y="4638199"/>
                    <a:pt x="2896796" y="4638199"/>
                  </a:cubicBezTo>
                  <a:cubicBezTo>
                    <a:pt x="2911802" y="4638199"/>
                    <a:pt x="2906587" y="4609361"/>
                    <a:pt x="2910841" y="4870643"/>
                  </a:cubicBezTo>
                  <a:cubicBezTo>
                    <a:pt x="2834363" y="4870848"/>
                    <a:pt x="2805684" y="4869490"/>
                    <a:pt x="2707768" y="4869836"/>
                  </a:cubicBezTo>
                  <a:cubicBezTo>
                    <a:pt x="2703103" y="4599548"/>
                    <a:pt x="2686778" y="4636905"/>
                    <a:pt x="2743047" y="4636905"/>
                  </a:cubicBezTo>
                  <a:close/>
                  <a:moveTo>
                    <a:pt x="2909290" y="4184380"/>
                  </a:moveTo>
                  <a:cubicBezTo>
                    <a:pt x="2908496" y="4133315"/>
                    <a:pt x="2873922" y="4148381"/>
                    <a:pt x="3113709" y="4147510"/>
                  </a:cubicBezTo>
                  <a:cubicBezTo>
                    <a:pt x="3115862" y="4275377"/>
                    <a:pt x="3114529" y="4277632"/>
                    <a:pt x="3116349" y="4380351"/>
                  </a:cubicBezTo>
                  <a:cubicBezTo>
                    <a:pt x="3073779" y="4380850"/>
                    <a:pt x="3056248" y="4380710"/>
                    <a:pt x="2913968" y="4380735"/>
                  </a:cubicBezTo>
                  <a:cubicBezTo>
                    <a:pt x="2912468" y="4273417"/>
                    <a:pt x="2910662" y="4271751"/>
                    <a:pt x="2909290" y="4184380"/>
                  </a:cubicBezTo>
                  <a:close/>
                  <a:moveTo>
                    <a:pt x="3116566" y="4392252"/>
                  </a:moveTo>
                  <a:cubicBezTo>
                    <a:pt x="3117784" y="4456308"/>
                    <a:pt x="3119693" y="4491884"/>
                    <a:pt x="3120770" y="4621596"/>
                  </a:cubicBezTo>
                  <a:cubicBezTo>
                    <a:pt x="3120795" y="4625106"/>
                    <a:pt x="3144374" y="4624875"/>
                    <a:pt x="2917107" y="4626234"/>
                  </a:cubicBezTo>
                  <a:cubicBezTo>
                    <a:pt x="2913596" y="4405909"/>
                    <a:pt x="2915313" y="4484940"/>
                    <a:pt x="2914134" y="4392624"/>
                  </a:cubicBezTo>
                  <a:cubicBezTo>
                    <a:pt x="3056428" y="4392598"/>
                    <a:pt x="3079289" y="4392714"/>
                    <a:pt x="3116566" y="4392252"/>
                  </a:cubicBezTo>
                  <a:close/>
                  <a:moveTo>
                    <a:pt x="3120911" y="4636841"/>
                  </a:moveTo>
                  <a:cubicBezTo>
                    <a:pt x="3120923" y="4637853"/>
                    <a:pt x="3123486" y="4868823"/>
                    <a:pt x="3123499" y="4869746"/>
                  </a:cubicBezTo>
                  <a:cubicBezTo>
                    <a:pt x="3016561" y="4868324"/>
                    <a:pt x="2972735" y="4870335"/>
                    <a:pt x="2921336" y="4870591"/>
                  </a:cubicBezTo>
                  <a:cubicBezTo>
                    <a:pt x="2920285" y="4805588"/>
                    <a:pt x="2920196" y="4820065"/>
                    <a:pt x="2917300" y="4638135"/>
                  </a:cubicBezTo>
                  <a:cubicBezTo>
                    <a:pt x="2976234" y="4637789"/>
                    <a:pt x="3020444" y="4634701"/>
                    <a:pt x="3120911" y="4636841"/>
                  </a:cubicBezTo>
                  <a:close/>
                  <a:moveTo>
                    <a:pt x="3123320" y="4096855"/>
                  </a:moveTo>
                  <a:cubicBezTo>
                    <a:pt x="3119257" y="3880207"/>
                    <a:pt x="3117361" y="3903472"/>
                    <a:pt x="3127472" y="3903395"/>
                  </a:cubicBezTo>
                  <a:cubicBezTo>
                    <a:pt x="3354290" y="3901550"/>
                    <a:pt x="3323035" y="3898245"/>
                    <a:pt x="3323138" y="3922137"/>
                  </a:cubicBezTo>
                  <a:cubicBezTo>
                    <a:pt x="3324201" y="4173081"/>
                    <a:pt x="3339964" y="4134724"/>
                    <a:pt x="3281170" y="4135121"/>
                  </a:cubicBezTo>
                  <a:cubicBezTo>
                    <a:pt x="3207627" y="4135621"/>
                    <a:pt x="3209895" y="4135237"/>
                    <a:pt x="3127395" y="4135557"/>
                  </a:cubicBezTo>
                  <a:cubicBezTo>
                    <a:pt x="3122820" y="4135583"/>
                    <a:pt x="3124166" y="4141386"/>
                    <a:pt x="3123320" y="4096855"/>
                  </a:cubicBezTo>
                  <a:close/>
                  <a:moveTo>
                    <a:pt x="3127459" y="4147458"/>
                  </a:moveTo>
                  <a:cubicBezTo>
                    <a:pt x="3362363" y="4146497"/>
                    <a:pt x="3325355" y="4136121"/>
                    <a:pt x="3326124" y="4184559"/>
                  </a:cubicBezTo>
                  <a:cubicBezTo>
                    <a:pt x="3329802" y="4420206"/>
                    <a:pt x="3344218" y="4380940"/>
                    <a:pt x="3281260" y="4380172"/>
                  </a:cubicBezTo>
                  <a:cubicBezTo>
                    <a:pt x="3100856" y="4377981"/>
                    <a:pt x="3126997" y="4390830"/>
                    <a:pt x="3126498" y="4359277"/>
                  </a:cubicBezTo>
                  <a:cubicBezTo>
                    <a:pt x="3122782" y="4122259"/>
                    <a:pt x="3123973" y="4147458"/>
                    <a:pt x="3127459" y="4147458"/>
                  </a:cubicBezTo>
                  <a:close/>
                  <a:moveTo>
                    <a:pt x="3127497" y="4392111"/>
                  </a:moveTo>
                  <a:cubicBezTo>
                    <a:pt x="3372987" y="4389126"/>
                    <a:pt x="3329712" y="4380607"/>
                    <a:pt x="3331519" y="4446930"/>
                  </a:cubicBezTo>
                  <a:cubicBezTo>
                    <a:pt x="3333172" y="4507770"/>
                    <a:pt x="3334146" y="4561871"/>
                    <a:pt x="3333954" y="4621519"/>
                  </a:cubicBezTo>
                  <a:cubicBezTo>
                    <a:pt x="3333928" y="4629539"/>
                    <a:pt x="3132239" y="4625157"/>
                    <a:pt x="3131316" y="4625144"/>
                  </a:cubicBezTo>
                  <a:cubicBezTo>
                    <a:pt x="3129804" y="4450978"/>
                    <a:pt x="3126024" y="4392137"/>
                    <a:pt x="3127497" y="4392111"/>
                  </a:cubicBezTo>
                  <a:close/>
                  <a:moveTo>
                    <a:pt x="3333915" y="4638161"/>
                  </a:moveTo>
                  <a:cubicBezTo>
                    <a:pt x="3333864" y="4722752"/>
                    <a:pt x="3336709" y="4797300"/>
                    <a:pt x="3337913" y="4868580"/>
                  </a:cubicBezTo>
                  <a:cubicBezTo>
                    <a:pt x="3277710" y="4868875"/>
                    <a:pt x="3244572" y="4871335"/>
                    <a:pt x="3133982" y="4869887"/>
                  </a:cubicBezTo>
                  <a:cubicBezTo>
                    <a:pt x="3133969" y="4868747"/>
                    <a:pt x="3131419" y="4637981"/>
                    <a:pt x="3131406" y="4637071"/>
                  </a:cubicBezTo>
                  <a:cubicBezTo>
                    <a:pt x="3174091" y="4637981"/>
                    <a:pt x="3332428" y="4638161"/>
                    <a:pt x="3333915" y="4638161"/>
                  </a:cubicBezTo>
                  <a:close/>
                  <a:moveTo>
                    <a:pt x="3338118" y="4880482"/>
                  </a:moveTo>
                  <a:cubicBezTo>
                    <a:pt x="3339515" y="4966482"/>
                    <a:pt x="3339451" y="5018713"/>
                    <a:pt x="3341424" y="5114296"/>
                  </a:cubicBezTo>
                  <a:lnTo>
                    <a:pt x="3138082" y="5114386"/>
                  </a:lnTo>
                  <a:cubicBezTo>
                    <a:pt x="3137429" y="5083422"/>
                    <a:pt x="3134264" y="4887451"/>
                    <a:pt x="3134199" y="4883825"/>
                  </a:cubicBezTo>
                  <a:cubicBezTo>
                    <a:pt x="3134174" y="4881686"/>
                    <a:pt x="3116362" y="4881609"/>
                    <a:pt x="3338118" y="4880482"/>
                  </a:cubicBezTo>
                  <a:close/>
                  <a:moveTo>
                    <a:pt x="3340719" y="4392508"/>
                  </a:moveTo>
                  <a:cubicBezTo>
                    <a:pt x="3428999" y="4392675"/>
                    <a:pt x="3413250" y="4391740"/>
                    <a:pt x="3543844" y="4391689"/>
                  </a:cubicBezTo>
                  <a:cubicBezTo>
                    <a:pt x="3544574" y="4454501"/>
                    <a:pt x="3543844" y="4530035"/>
                    <a:pt x="3547586" y="4623864"/>
                  </a:cubicBezTo>
                  <a:cubicBezTo>
                    <a:pt x="3415339" y="4623799"/>
                    <a:pt x="3446325" y="4626349"/>
                    <a:pt x="3344449" y="4626272"/>
                  </a:cubicBezTo>
                  <a:cubicBezTo>
                    <a:pt x="3344769" y="4519825"/>
                    <a:pt x="3341924" y="4452810"/>
                    <a:pt x="3340719" y="4392508"/>
                  </a:cubicBezTo>
                  <a:close/>
                  <a:moveTo>
                    <a:pt x="3358083" y="4638173"/>
                  </a:moveTo>
                  <a:cubicBezTo>
                    <a:pt x="3585171" y="4638173"/>
                    <a:pt x="3548380" y="4610232"/>
                    <a:pt x="3549918" y="4709044"/>
                  </a:cubicBezTo>
                  <a:cubicBezTo>
                    <a:pt x="3551225" y="4792790"/>
                    <a:pt x="3550277" y="4792329"/>
                    <a:pt x="3551366" y="4869477"/>
                  </a:cubicBezTo>
                  <a:cubicBezTo>
                    <a:pt x="3550456" y="4869464"/>
                    <a:pt x="3373384" y="4868490"/>
                    <a:pt x="3348408" y="4868554"/>
                  </a:cubicBezTo>
                  <a:cubicBezTo>
                    <a:pt x="3344051" y="4611667"/>
                    <a:pt x="3337542" y="4638173"/>
                    <a:pt x="3358083" y="4638173"/>
                  </a:cubicBezTo>
                  <a:close/>
                  <a:moveTo>
                    <a:pt x="3358083" y="4880430"/>
                  </a:moveTo>
                  <a:cubicBezTo>
                    <a:pt x="3573228" y="4880430"/>
                    <a:pt x="3551545" y="4880892"/>
                    <a:pt x="3551583" y="4884005"/>
                  </a:cubicBezTo>
                  <a:cubicBezTo>
                    <a:pt x="3555813" y="5154241"/>
                    <a:pt x="3568871" y="5113412"/>
                    <a:pt x="3511807" y="5113412"/>
                  </a:cubicBezTo>
                  <a:cubicBezTo>
                    <a:pt x="3435176" y="5113412"/>
                    <a:pt x="3433459" y="5114296"/>
                    <a:pt x="3358070" y="5114296"/>
                  </a:cubicBezTo>
                  <a:cubicBezTo>
                    <a:pt x="3349741" y="5114296"/>
                    <a:pt x="3351919" y="5122867"/>
                    <a:pt x="3350907" y="5058735"/>
                  </a:cubicBezTo>
                  <a:cubicBezTo>
                    <a:pt x="3347793" y="4858511"/>
                    <a:pt x="3343679" y="4880430"/>
                    <a:pt x="3358083" y="4880430"/>
                  </a:cubicBezTo>
                  <a:close/>
                  <a:moveTo>
                    <a:pt x="3755144" y="4184534"/>
                  </a:moveTo>
                  <a:cubicBezTo>
                    <a:pt x="3758693" y="4410059"/>
                    <a:pt x="3764434" y="4380568"/>
                    <a:pt x="3742688" y="4380223"/>
                  </a:cubicBezTo>
                  <a:cubicBezTo>
                    <a:pt x="3698362" y="4379505"/>
                    <a:pt x="3659765" y="4379518"/>
                    <a:pt x="3588682" y="4379710"/>
                  </a:cubicBezTo>
                  <a:cubicBezTo>
                    <a:pt x="3542588" y="4379826"/>
                    <a:pt x="3554416" y="4412917"/>
                    <a:pt x="3550853" y="4184354"/>
                  </a:cubicBezTo>
                  <a:cubicBezTo>
                    <a:pt x="3550123" y="4136966"/>
                    <a:pt x="3540294" y="4147087"/>
                    <a:pt x="3588759" y="4146497"/>
                  </a:cubicBezTo>
                  <a:cubicBezTo>
                    <a:pt x="3783976" y="4144140"/>
                    <a:pt x="3754452" y="4139605"/>
                    <a:pt x="3755144" y="4184534"/>
                  </a:cubicBezTo>
                  <a:close/>
                  <a:moveTo>
                    <a:pt x="3750069" y="3922394"/>
                  </a:moveTo>
                  <a:cubicBezTo>
                    <a:pt x="3752196" y="3973741"/>
                    <a:pt x="3752273" y="3988422"/>
                    <a:pt x="3753849" y="4097085"/>
                  </a:cubicBezTo>
                  <a:cubicBezTo>
                    <a:pt x="3754477" y="4143103"/>
                    <a:pt x="3757809" y="4135852"/>
                    <a:pt x="3742790" y="4135378"/>
                  </a:cubicBezTo>
                  <a:cubicBezTo>
                    <a:pt x="3497570" y="4127358"/>
                    <a:pt x="3549316" y="4201560"/>
                    <a:pt x="3547086" y="3901819"/>
                  </a:cubicBezTo>
                  <a:cubicBezTo>
                    <a:pt x="3780491" y="3902729"/>
                    <a:pt x="3748864" y="3893402"/>
                    <a:pt x="3750069" y="3922394"/>
                  </a:cubicBezTo>
                  <a:close/>
                  <a:moveTo>
                    <a:pt x="3745366" y="3659857"/>
                  </a:moveTo>
                  <a:cubicBezTo>
                    <a:pt x="3749403" y="3918614"/>
                    <a:pt x="3750607" y="3890212"/>
                    <a:pt x="3742611" y="3890276"/>
                  </a:cubicBezTo>
                  <a:cubicBezTo>
                    <a:pt x="3506246" y="3891852"/>
                    <a:pt x="3547355" y="3903472"/>
                    <a:pt x="3546279" y="3834523"/>
                  </a:cubicBezTo>
                  <a:cubicBezTo>
                    <a:pt x="3544882" y="3746242"/>
                    <a:pt x="3544510" y="3752557"/>
                    <a:pt x="3543011" y="3659626"/>
                  </a:cubicBezTo>
                  <a:cubicBezTo>
                    <a:pt x="3542972" y="3656462"/>
                    <a:pt x="3745328" y="3657666"/>
                    <a:pt x="3745366" y="3659857"/>
                  </a:cubicBezTo>
                  <a:close/>
                  <a:moveTo>
                    <a:pt x="3745135" y="3645611"/>
                  </a:moveTo>
                  <a:cubicBezTo>
                    <a:pt x="3640901" y="3647674"/>
                    <a:pt x="3600241" y="3645688"/>
                    <a:pt x="3542780" y="3645380"/>
                  </a:cubicBezTo>
                  <a:cubicBezTo>
                    <a:pt x="3541588" y="3573715"/>
                    <a:pt x="3539077" y="3492404"/>
                    <a:pt x="3538935" y="3412642"/>
                  </a:cubicBezTo>
                  <a:cubicBezTo>
                    <a:pt x="3611402" y="3412937"/>
                    <a:pt x="3583799" y="3413910"/>
                    <a:pt x="3741099" y="3413526"/>
                  </a:cubicBezTo>
                  <a:cubicBezTo>
                    <a:pt x="3743892" y="3585706"/>
                    <a:pt x="3744174" y="3586231"/>
                    <a:pt x="3745135" y="3645611"/>
                  </a:cubicBezTo>
                  <a:close/>
                  <a:moveTo>
                    <a:pt x="3740920" y="3401599"/>
                  </a:moveTo>
                  <a:cubicBezTo>
                    <a:pt x="3512666" y="3402201"/>
                    <a:pt x="3538935" y="3401150"/>
                    <a:pt x="3538935" y="3397691"/>
                  </a:cubicBezTo>
                  <a:cubicBezTo>
                    <a:pt x="3538821" y="3284775"/>
                    <a:pt x="3535963" y="3224793"/>
                    <a:pt x="3534758" y="3166913"/>
                  </a:cubicBezTo>
                  <a:cubicBezTo>
                    <a:pt x="3601612" y="3167374"/>
                    <a:pt x="3607712" y="3169936"/>
                    <a:pt x="3737575" y="3168591"/>
                  </a:cubicBezTo>
                  <a:cubicBezTo>
                    <a:pt x="3738882" y="3261407"/>
                    <a:pt x="3737434" y="3186578"/>
                    <a:pt x="3740920" y="3401599"/>
                  </a:cubicBezTo>
                  <a:close/>
                  <a:moveTo>
                    <a:pt x="3736012" y="2960373"/>
                  </a:moveTo>
                  <a:cubicBezTo>
                    <a:pt x="3737370" y="3046925"/>
                    <a:pt x="3735691" y="3047706"/>
                    <a:pt x="3737062" y="3135244"/>
                  </a:cubicBezTo>
                  <a:cubicBezTo>
                    <a:pt x="3737575" y="3167079"/>
                    <a:pt x="3767138" y="3156536"/>
                    <a:pt x="3534515" y="3155024"/>
                  </a:cubicBezTo>
                  <a:cubicBezTo>
                    <a:pt x="3532631" y="3056123"/>
                    <a:pt x="3534502" y="3045528"/>
                    <a:pt x="3532157" y="2923336"/>
                  </a:cubicBezTo>
                  <a:cubicBezTo>
                    <a:pt x="3773379" y="2923695"/>
                    <a:pt x="3735255" y="2912293"/>
                    <a:pt x="3736012" y="2960373"/>
                  </a:cubicBezTo>
                  <a:close/>
                  <a:moveTo>
                    <a:pt x="3729758" y="2678043"/>
                  </a:moveTo>
                  <a:cubicBezTo>
                    <a:pt x="3733987" y="2925463"/>
                    <a:pt x="3732449" y="2815505"/>
                    <a:pt x="3735025" y="2911909"/>
                  </a:cubicBezTo>
                  <a:cubicBezTo>
                    <a:pt x="3494443" y="2911986"/>
                    <a:pt x="3532285" y="2923093"/>
                    <a:pt x="3531029" y="2872656"/>
                  </a:cubicBezTo>
                  <a:cubicBezTo>
                    <a:pt x="3529530" y="2812700"/>
                    <a:pt x="3528620" y="2759188"/>
                    <a:pt x="3528364" y="2697964"/>
                  </a:cubicBezTo>
                  <a:cubicBezTo>
                    <a:pt x="3528223" y="2669908"/>
                    <a:pt x="3496673" y="2676044"/>
                    <a:pt x="3729758" y="2678043"/>
                  </a:cubicBezTo>
                  <a:close/>
                  <a:moveTo>
                    <a:pt x="3727643" y="2435837"/>
                  </a:moveTo>
                  <a:cubicBezTo>
                    <a:pt x="3729220" y="2536058"/>
                    <a:pt x="3726708" y="2493871"/>
                    <a:pt x="3729553" y="2666154"/>
                  </a:cubicBezTo>
                  <a:cubicBezTo>
                    <a:pt x="3728259" y="2666141"/>
                    <a:pt x="3529709" y="2665386"/>
                    <a:pt x="3528159" y="2665373"/>
                  </a:cubicBezTo>
                  <a:cubicBezTo>
                    <a:pt x="3527057" y="2532074"/>
                    <a:pt x="3524583" y="2532458"/>
                    <a:pt x="3523123" y="2433006"/>
                  </a:cubicBezTo>
                  <a:cubicBezTo>
                    <a:pt x="3524058" y="2433006"/>
                    <a:pt x="3727631" y="2434927"/>
                    <a:pt x="3727643" y="2435837"/>
                  </a:cubicBezTo>
                  <a:close/>
                  <a:moveTo>
                    <a:pt x="3722389" y="2188878"/>
                  </a:moveTo>
                  <a:cubicBezTo>
                    <a:pt x="3729104" y="2503121"/>
                    <a:pt x="3726759" y="2383850"/>
                    <a:pt x="3727426" y="2422142"/>
                  </a:cubicBezTo>
                  <a:cubicBezTo>
                    <a:pt x="3643324" y="2424205"/>
                    <a:pt x="3585837" y="2421258"/>
                    <a:pt x="3522956" y="2421117"/>
                  </a:cubicBezTo>
                  <a:cubicBezTo>
                    <a:pt x="3521854" y="2347184"/>
                    <a:pt x="3521803" y="2294800"/>
                    <a:pt x="3519637" y="2188801"/>
                  </a:cubicBezTo>
                  <a:cubicBezTo>
                    <a:pt x="3581301" y="2188827"/>
                    <a:pt x="3664134" y="2189711"/>
                    <a:pt x="3722389" y="2188878"/>
                  </a:cubicBezTo>
                  <a:close/>
                  <a:moveTo>
                    <a:pt x="3722056" y="2173710"/>
                  </a:moveTo>
                  <a:cubicBezTo>
                    <a:pt x="3722184" y="2179270"/>
                    <a:pt x="3738433" y="2176977"/>
                    <a:pt x="3519393" y="2176900"/>
                  </a:cubicBezTo>
                  <a:cubicBezTo>
                    <a:pt x="3519368" y="2175721"/>
                    <a:pt x="3514960" y="1943944"/>
                    <a:pt x="3514947" y="1942996"/>
                  </a:cubicBezTo>
                  <a:cubicBezTo>
                    <a:pt x="3515869" y="1942996"/>
                    <a:pt x="3717546" y="1944136"/>
                    <a:pt x="3718519" y="1944149"/>
                  </a:cubicBezTo>
                  <a:cubicBezTo>
                    <a:pt x="3719263" y="1996072"/>
                    <a:pt x="3719903" y="2075372"/>
                    <a:pt x="3722056" y="2173710"/>
                  </a:cubicBezTo>
                  <a:close/>
                  <a:moveTo>
                    <a:pt x="3715739" y="1736699"/>
                  </a:moveTo>
                  <a:cubicBezTo>
                    <a:pt x="3717110" y="1824045"/>
                    <a:pt x="3716648" y="1823878"/>
                    <a:pt x="3718020" y="1911442"/>
                  </a:cubicBezTo>
                  <a:cubicBezTo>
                    <a:pt x="3718494" y="1941548"/>
                    <a:pt x="3749633" y="1931184"/>
                    <a:pt x="3514742" y="1931094"/>
                  </a:cubicBezTo>
                  <a:cubicBezTo>
                    <a:pt x="3512640" y="1805546"/>
                    <a:pt x="3514498" y="1834460"/>
                    <a:pt x="3512076" y="1699855"/>
                  </a:cubicBezTo>
                  <a:cubicBezTo>
                    <a:pt x="3750082" y="1699855"/>
                    <a:pt x="3714944" y="1685519"/>
                    <a:pt x="3715739" y="1736699"/>
                  </a:cubicBezTo>
                  <a:close/>
                  <a:moveTo>
                    <a:pt x="3712369" y="1474482"/>
                  </a:moveTo>
                  <a:cubicBezTo>
                    <a:pt x="3717674" y="1728615"/>
                    <a:pt x="3726708" y="1687440"/>
                    <a:pt x="3665634" y="1687440"/>
                  </a:cubicBezTo>
                  <a:cubicBezTo>
                    <a:pt x="3588592" y="1687440"/>
                    <a:pt x="3588925" y="1687953"/>
                    <a:pt x="3511846" y="1687953"/>
                  </a:cubicBezTo>
                  <a:cubicBezTo>
                    <a:pt x="3509808" y="1581557"/>
                    <a:pt x="3509462" y="1599326"/>
                    <a:pt x="3508181" y="1453946"/>
                  </a:cubicBezTo>
                  <a:cubicBezTo>
                    <a:pt x="3739843" y="1453959"/>
                    <a:pt x="3711766" y="1445414"/>
                    <a:pt x="3712369" y="1474482"/>
                  </a:cubicBezTo>
                  <a:close/>
                  <a:moveTo>
                    <a:pt x="3707460" y="1212368"/>
                  </a:moveTo>
                  <a:cubicBezTo>
                    <a:pt x="3711741" y="1485295"/>
                    <a:pt x="3726977" y="1441853"/>
                    <a:pt x="3665634" y="1441853"/>
                  </a:cubicBezTo>
                  <a:cubicBezTo>
                    <a:pt x="3589553" y="1441853"/>
                    <a:pt x="3588682" y="1442058"/>
                    <a:pt x="3511807" y="1442058"/>
                  </a:cubicBezTo>
                  <a:cubicBezTo>
                    <a:pt x="3506707" y="1442058"/>
                    <a:pt x="3508283" y="1449104"/>
                    <a:pt x="3507309" y="1386880"/>
                  </a:cubicBezTo>
                  <a:cubicBezTo>
                    <a:pt x="3504131" y="1182915"/>
                    <a:pt x="3502978" y="1209524"/>
                    <a:pt x="3511807" y="1209524"/>
                  </a:cubicBezTo>
                  <a:cubicBezTo>
                    <a:pt x="3721556" y="1209524"/>
                    <a:pt x="3707358" y="1205527"/>
                    <a:pt x="3707460" y="1212368"/>
                  </a:cubicBezTo>
                  <a:close/>
                  <a:moveTo>
                    <a:pt x="3707230" y="1196803"/>
                  </a:moveTo>
                  <a:cubicBezTo>
                    <a:pt x="3634853" y="1195970"/>
                    <a:pt x="3587285" y="1197610"/>
                    <a:pt x="3505400" y="1197623"/>
                  </a:cubicBezTo>
                  <a:cubicBezTo>
                    <a:pt x="3500877" y="934855"/>
                    <a:pt x="3494315" y="963565"/>
                    <a:pt x="3511820" y="963565"/>
                  </a:cubicBezTo>
                  <a:cubicBezTo>
                    <a:pt x="3576483" y="963565"/>
                    <a:pt x="3593782" y="963718"/>
                    <a:pt x="3665646" y="963718"/>
                  </a:cubicBezTo>
                  <a:cubicBezTo>
                    <a:pt x="3716995" y="963731"/>
                    <a:pt x="3703065" y="921531"/>
                    <a:pt x="3707230" y="1196803"/>
                  </a:cubicBezTo>
                  <a:close/>
                  <a:moveTo>
                    <a:pt x="3700297" y="775511"/>
                  </a:moveTo>
                  <a:cubicBezTo>
                    <a:pt x="3701912" y="828715"/>
                    <a:pt x="3701937" y="840476"/>
                    <a:pt x="3703757" y="952060"/>
                  </a:cubicBezTo>
                  <a:cubicBezTo>
                    <a:pt x="3681062" y="951765"/>
                    <a:pt x="3516241" y="951650"/>
                    <a:pt x="3500415" y="951701"/>
                  </a:cubicBezTo>
                  <a:cubicBezTo>
                    <a:pt x="3496173" y="684873"/>
                    <a:pt x="3489394" y="720641"/>
                    <a:pt x="3511820" y="720641"/>
                  </a:cubicBezTo>
                  <a:cubicBezTo>
                    <a:pt x="3737216" y="720641"/>
                    <a:pt x="3698016" y="699849"/>
                    <a:pt x="3700297" y="775511"/>
                  </a:cubicBezTo>
                  <a:close/>
                  <a:moveTo>
                    <a:pt x="3696632" y="513192"/>
                  </a:moveTo>
                  <a:cubicBezTo>
                    <a:pt x="3700118" y="742113"/>
                    <a:pt x="3707819" y="707049"/>
                    <a:pt x="3665634" y="707049"/>
                  </a:cubicBezTo>
                  <a:cubicBezTo>
                    <a:pt x="3470890" y="707049"/>
                    <a:pt x="3496122" y="718771"/>
                    <a:pt x="3495648" y="687858"/>
                  </a:cubicBezTo>
                  <a:cubicBezTo>
                    <a:pt x="3491804" y="442590"/>
                    <a:pt x="3487498" y="475207"/>
                    <a:pt x="3511820" y="475207"/>
                  </a:cubicBezTo>
                  <a:cubicBezTo>
                    <a:pt x="3729809" y="475207"/>
                    <a:pt x="3695851" y="463305"/>
                    <a:pt x="3696632" y="513192"/>
                  </a:cubicBezTo>
                  <a:close/>
                  <a:moveTo>
                    <a:pt x="3511820" y="229555"/>
                  </a:moveTo>
                  <a:cubicBezTo>
                    <a:pt x="3720916" y="229555"/>
                    <a:pt x="3692455" y="224571"/>
                    <a:pt x="3692480" y="250860"/>
                  </a:cubicBezTo>
                  <a:cubicBezTo>
                    <a:pt x="3692480" y="498971"/>
                    <a:pt x="3708806" y="462870"/>
                    <a:pt x="3665634" y="462870"/>
                  </a:cubicBezTo>
                  <a:cubicBezTo>
                    <a:pt x="3461190" y="462870"/>
                    <a:pt x="3493380" y="473939"/>
                    <a:pt x="3492265" y="425539"/>
                  </a:cubicBezTo>
                  <a:cubicBezTo>
                    <a:pt x="3487280" y="198142"/>
                    <a:pt x="3480463" y="229555"/>
                    <a:pt x="3511820" y="229555"/>
                  </a:cubicBezTo>
                  <a:close/>
                  <a:moveTo>
                    <a:pt x="3489920" y="951753"/>
                  </a:moveTo>
                  <a:cubicBezTo>
                    <a:pt x="3435816" y="952099"/>
                    <a:pt x="3287155" y="957864"/>
                    <a:pt x="3286834" y="949818"/>
                  </a:cubicBezTo>
                  <a:cubicBezTo>
                    <a:pt x="3283528" y="868007"/>
                    <a:pt x="3283694" y="789424"/>
                    <a:pt x="3282772" y="720359"/>
                  </a:cubicBezTo>
                  <a:cubicBezTo>
                    <a:pt x="3502042" y="720436"/>
                    <a:pt x="3395271" y="720564"/>
                    <a:pt x="3485691" y="720641"/>
                  </a:cubicBezTo>
                  <a:cubicBezTo>
                    <a:pt x="3487639" y="829651"/>
                    <a:pt x="3486037" y="707331"/>
                    <a:pt x="3489920" y="951753"/>
                  </a:cubicBezTo>
                  <a:close/>
                  <a:moveTo>
                    <a:pt x="3485153" y="688063"/>
                  </a:moveTo>
                  <a:cubicBezTo>
                    <a:pt x="3485601" y="716964"/>
                    <a:pt x="3517446" y="708548"/>
                    <a:pt x="3282605" y="708471"/>
                  </a:cubicBezTo>
                  <a:cubicBezTo>
                    <a:pt x="3280094" y="532703"/>
                    <a:pt x="3282580" y="663594"/>
                    <a:pt x="3279761" y="474451"/>
                  </a:cubicBezTo>
                  <a:cubicBezTo>
                    <a:pt x="3563284" y="475489"/>
                    <a:pt x="3458857" y="475117"/>
                    <a:pt x="3482795" y="475181"/>
                  </a:cubicBezTo>
                  <a:cubicBezTo>
                    <a:pt x="3485102" y="600166"/>
                    <a:pt x="3483564" y="586650"/>
                    <a:pt x="3485153" y="688063"/>
                  </a:cubicBezTo>
                  <a:close/>
                  <a:moveTo>
                    <a:pt x="3281234" y="230721"/>
                  </a:moveTo>
                  <a:cubicBezTo>
                    <a:pt x="3508770" y="230272"/>
                    <a:pt x="3477503" y="220856"/>
                    <a:pt x="3478297" y="251039"/>
                  </a:cubicBezTo>
                  <a:cubicBezTo>
                    <a:pt x="3484909" y="504122"/>
                    <a:pt x="3494046" y="463472"/>
                    <a:pt x="3434996" y="462985"/>
                  </a:cubicBezTo>
                  <a:cubicBezTo>
                    <a:pt x="3248198" y="461474"/>
                    <a:pt x="3279799" y="475514"/>
                    <a:pt x="3279094" y="428331"/>
                  </a:cubicBezTo>
                  <a:cubicBezTo>
                    <a:pt x="3275980" y="207161"/>
                    <a:pt x="3273238" y="230746"/>
                    <a:pt x="3281234" y="230721"/>
                  </a:cubicBezTo>
                  <a:close/>
                  <a:moveTo>
                    <a:pt x="3276352" y="950356"/>
                  </a:moveTo>
                  <a:cubicBezTo>
                    <a:pt x="3276454" y="952906"/>
                    <a:pt x="3300533" y="951842"/>
                    <a:pt x="3073945" y="953085"/>
                  </a:cubicBezTo>
                  <a:cubicBezTo>
                    <a:pt x="3070818" y="818197"/>
                    <a:pt x="3071600" y="785324"/>
                    <a:pt x="3070754" y="719104"/>
                  </a:cubicBezTo>
                  <a:cubicBezTo>
                    <a:pt x="3171336" y="719463"/>
                    <a:pt x="3072100" y="720295"/>
                    <a:pt x="3272290" y="720359"/>
                  </a:cubicBezTo>
                  <a:cubicBezTo>
                    <a:pt x="3273212" y="790269"/>
                    <a:pt x="3273058" y="868609"/>
                    <a:pt x="3276352" y="950356"/>
                  </a:cubicBezTo>
                  <a:close/>
                  <a:moveTo>
                    <a:pt x="3269855" y="513192"/>
                  </a:moveTo>
                  <a:cubicBezTo>
                    <a:pt x="3271200" y="599013"/>
                    <a:pt x="3270457" y="600947"/>
                    <a:pt x="3271816" y="688063"/>
                  </a:cubicBezTo>
                  <a:cubicBezTo>
                    <a:pt x="3272290" y="718156"/>
                    <a:pt x="3302891" y="707997"/>
                    <a:pt x="3070588" y="707202"/>
                  </a:cubicBezTo>
                  <a:cubicBezTo>
                    <a:pt x="3069473" y="626826"/>
                    <a:pt x="3068922" y="625634"/>
                    <a:pt x="3066487" y="474630"/>
                  </a:cubicBezTo>
                  <a:cubicBezTo>
                    <a:pt x="3305146" y="474477"/>
                    <a:pt x="3269073" y="461269"/>
                    <a:pt x="3269855" y="513192"/>
                  </a:cubicBezTo>
                  <a:close/>
                  <a:moveTo>
                    <a:pt x="3204308" y="230823"/>
                  </a:moveTo>
                  <a:cubicBezTo>
                    <a:pt x="3276313" y="230823"/>
                    <a:pt x="3265075" y="225174"/>
                    <a:pt x="3265613" y="250975"/>
                  </a:cubicBezTo>
                  <a:cubicBezTo>
                    <a:pt x="3266882" y="311699"/>
                    <a:pt x="3267676" y="364455"/>
                    <a:pt x="3268573" y="428523"/>
                  </a:cubicBezTo>
                  <a:cubicBezTo>
                    <a:pt x="3269240" y="473106"/>
                    <a:pt x="3306248" y="462537"/>
                    <a:pt x="3066308" y="462729"/>
                  </a:cubicBezTo>
                  <a:cubicBezTo>
                    <a:pt x="3063783" y="305448"/>
                    <a:pt x="3063796" y="301438"/>
                    <a:pt x="3062527" y="250668"/>
                  </a:cubicBezTo>
                  <a:cubicBezTo>
                    <a:pt x="3061861" y="224059"/>
                    <a:pt x="3036911" y="230695"/>
                    <a:pt x="3204308" y="230823"/>
                  </a:cubicBezTo>
                  <a:close/>
                  <a:moveTo>
                    <a:pt x="3050558" y="953149"/>
                  </a:moveTo>
                  <a:cubicBezTo>
                    <a:pt x="2974478" y="953149"/>
                    <a:pt x="2974901" y="951625"/>
                    <a:pt x="2896809" y="951625"/>
                  </a:cubicBezTo>
                  <a:cubicBezTo>
                    <a:pt x="2845756" y="951625"/>
                    <a:pt x="2860146" y="995515"/>
                    <a:pt x="2855482" y="720103"/>
                  </a:cubicBezTo>
                  <a:cubicBezTo>
                    <a:pt x="2942352" y="721026"/>
                    <a:pt x="2973453" y="718925"/>
                    <a:pt x="3060259" y="719066"/>
                  </a:cubicBezTo>
                  <a:cubicBezTo>
                    <a:pt x="3063604" y="987777"/>
                    <a:pt x="3069114" y="953149"/>
                    <a:pt x="3050558" y="953149"/>
                  </a:cubicBezTo>
                  <a:close/>
                  <a:moveTo>
                    <a:pt x="3056620" y="513166"/>
                  </a:moveTo>
                  <a:cubicBezTo>
                    <a:pt x="3060157" y="736924"/>
                    <a:pt x="3064027" y="707177"/>
                    <a:pt x="3050558" y="707177"/>
                  </a:cubicBezTo>
                  <a:cubicBezTo>
                    <a:pt x="2826265" y="707177"/>
                    <a:pt x="2855431" y="717887"/>
                    <a:pt x="2854956" y="687858"/>
                  </a:cubicBezTo>
                  <a:cubicBezTo>
                    <a:pt x="2853560" y="598347"/>
                    <a:pt x="2854610" y="600025"/>
                    <a:pt x="2853239" y="512987"/>
                  </a:cubicBezTo>
                  <a:cubicBezTo>
                    <a:pt x="2852496" y="466867"/>
                    <a:pt x="2841168" y="474848"/>
                    <a:pt x="2896796" y="474848"/>
                  </a:cubicBezTo>
                  <a:cubicBezTo>
                    <a:pt x="3088233" y="474848"/>
                    <a:pt x="3055761" y="460103"/>
                    <a:pt x="3056620" y="513166"/>
                  </a:cubicBezTo>
                  <a:close/>
                  <a:moveTo>
                    <a:pt x="3052032" y="251013"/>
                  </a:moveTo>
                  <a:cubicBezTo>
                    <a:pt x="3053352" y="303488"/>
                    <a:pt x="3053391" y="311879"/>
                    <a:pt x="3055812" y="462742"/>
                  </a:cubicBezTo>
                  <a:cubicBezTo>
                    <a:pt x="3033361" y="462742"/>
                    <a:pt x="2875075" y="462921"/>
                    <a:pt x="2852432" y="463165"/>
                  </a:cubicBezTo>
                  <a:lnTo>
                    <a:pt x="2848652" y="229901"/>
                  </a:lnTo>
                  <a:cubicBezTo>
                    <a:pt x="3090322" y="226058"/>
                    <a:pt x="3051404" y="226122"/>
                    <a:pt x="3052032" y="251013"/>
                  </a:cubicBezTo>
                  <a:close/>
                  <a:moveTo>
                    <a:pt x="2845986" y="775408"/>
                  </a:moveTo>
                  <a:cubicBezTo>
                    <a:pt x="2847024" y="830573"/>
                    <a:pt x="2846665" y="809896"/>
                    <a:pt x="2848947" y="952035"/>
                  </a:cubicBezTo>
                  <a:cubicBezTo>
                    <a:pt x="2782810" y="953328"/>
                    <a:pt x="2809529" y="954866"/>
                    <a:pt x="2645515" y="953303"/>
                  </a:cubicBezTo>
                  <a:cubicBezTo>
                    <a:pt x="2642542" y="714197"/>
                    <a:pt x="2644272" y="793088"/>
                    <a:pt x="2643516" y="718796"/>
                  </a:cubicBezTo>
                  <a:cubicBezTo>
                    <a:pt x="2886673" y="718681"/>
                    <a:pt x="2844666" y="708791"/>
                    <a:pt x="2845986" y="775408"/>
                  </a:cubicBezTo>
                  <a:close/>
                  <a:moveTo>
                    <a:pt x="2842744" y="513192"/>
                  </a:moveTo>
                  <a:cubicBezTo>
                    <a:pt x="2846191" y="739550"/>
                    <a:pt x="2852125" y="708291"/>
                    <a:pt x="2820011" y="707638"/>
                  </a:cubicBezTo>
                  <a:cubicBezTo>
                    <a:pt x="2771956" y="706664"/>
                    <a:pt x="2763089" y="706857"/>
                    <a:pt x="2643375" y="706908"/>
                  </a:cubicBezTo>
                  <a:cubicBezTo>
                    <a:pt x="2641939" y="594260"/>
                    <a:pt x="2639646" y="594888"/>
                    <a:pt x="2638390" y="475361"/>
                  </a:cubicBezTo>
                  <a:cubicBezTo>
                    <a:pt x="2878343" y="477705"/>
                    <a:pt x="2841898" y="460423"/>
                    <a:pt x="2842744" y="513192"/>
                  </a:cubicBezTo>
                  <a:close/>
                  <a:moveTo>
                    <a:pt x="2666120" y="230951"/>
                  </a:moveTo>
                  <a:cubicBezTo>
                    <a:pt x="2718250" y="231643"/>
                    <a:pt x="2768522" y="231758"/>
                    <a:pt x="2820037" y="230516"/>
                  </a:cubicBezTo>
                  <a:cubicBezTo>
                    <a:pt x="2845487" y="229875"/>
                    <a:pt x="2837605" y="195221"/>
                    <a:pt x="2841937" y="463305"/>
                  </a:cubicBezTo>
                  <a:cubicBezTo>
                    <a:pt x="2750607" y="464612"/>
                    <a:pt x="2786450" y="464933"/>
                    <a:pt x="2638274" y="463485"/>
                  </a:cubicBezTo>
                  <a:cubicBezTo>
                    <a:pt x="2636070" y="191634"/>
                    <a:pt x="2623717" y="230400"/>
                    <a:pt x="2666120" y="230951"/>
                  </a:cubicBezTo>
                  <a:close/>
                  <a:moveTo>
                    <a:pt x="2638902" y="1198763"/>
                  </a:moveTo>
                  <a:cubicBezTo>
                    <a:pt x="2588682" y="1199122"/>
                    <a:pt x="2523545" y="1198763"/>
                    <a:pt x="2437470" y="1198763"/>
                  </a:cubicBezTo>
                  <a:cubicBezTo>
                    <a:pt x="2437329" y="1190256"/>
                    <a:pt x="2433882" y="991019"/>
                    <a:pt x="2433241" y="964192"/>
                  </a:cubicBezTo>
                  <a:cubicBezTo>
                    <a:pt x="2434176" y="964192"/>
                    <a:pt x="2633738" y="965102"/>
                    <a:pt x="2635148" y="965115"/>
                  </a:cubicBezTo>
                  <a:cubicBezTo>
                    <a:pt x="2636198" y="1050424"/>
                    <a:pt x="2638005" y="1142561"/>
                    <a:pt x="2638902" y="1198763"/>
                  </a:cubicBezTo>
                  <a:close/>
                  <a:moveTo>
                    <a:pt x="2633187" y="775280"/>
                  </a:moveTo>
                  <a:cubicBezTo>
                    <a:pt x="2632738" y="989020"/>
                    <a:pt x="2655971" y="953072"/>
                    <a:pt x="2589361" y="953072"/>
                  </a:cubicBezTo>
                  <a:cubicBezTo>
                    <a:pt x="2415211" y="953072"/>
                    <a:pt x="2432972" y="953059"/>
                    <a:pt x="2432895" y="949946"/>
                  </a:cubicBezTo>
                  <a:cubicBezTo>
                    <a:pt x="2431870" y="907452"/>
                    <a:pt x="2425296" y="719347"/>
                    <a:pt x="2435740" y="719347"/>
                  </a:cubicBezTo>
                  <a:cubicBezTo>
                    <a:pt x="2673233" y="719347"/>
                    <a:pt x="2633341" y="701860"/>
                    <a:pt x="2633187" y="775280"/>
                  </a:cubicBezTo>
                  <a:close/>
                  <a:moveTo>
                    <a:pt x="2628407" y="513192"/>
                  </a:moveTo>
                  <a:cubicBezTo>
                    <a:pt x="2631983" y="741229"/>
                    <a:pt x="2647245" y="706908"/>
                    <a:pt x="2589361" y="706933"/>
                  </a:cubicBezTo>
                  <a:cubicBezTo>
                    <a:pt x="2406138" y="706933"/>
                    <a:pt x="2429371" y="716119"/>
                    <a:pt x="2428922" y="687832"/>
                  </a:cubicBezTo>
                  <a:cubicBezTo>
                    <a:pt x="2428820" y="680991"/>
                    <a:pt x="2425795" y="484700"/>
                    <a:pt x="2425629" y="473823"/>
                  </a:cubicBezTo>
                  <a:cubicBezTo>
                    <a:pt x="2669017" y="473311"/>
                    <a:pt x="2627651" y="465483"/>
                    <a:pt x="2628407" y="513192"/>
                  </a:cubicBezTo>
                  <a:close/>
                  <a:moveTo>
                    <a:pt x="2435740" y="231092"/>
                  </a:moveTo>
                  <a:cubicBezTo>
                    <a:pt x="2653742" y="231092"/>
                    <a:pt x="2624486" y="222022"/>
                    <a:pt x="2625114" y="250399"/>
                  </a:cubicBezTo>
                  <a:cubicBezTo>
                    <a:pt x="2630906" y="505121"/>
                    <a:pt x="2635724" y="463267"/>
                    <a:pt x="2589361" y="463267"/>
                  </a:cubicBezTo>
                  <a:cubicBezTo>
                    <a:pt x="2512755" y="463267"/>
                    <a:pt x="2512678" y="461922"/>
                    <a:pt x="2435740" y="461922"/>
                  </a:cubicBezTo>
                  <a:cubicBezTo>
                    <a:pt x="2422041" y="461922"/>
                    <a:pt x="2425539" y="468609"/>
                    <a:pt x="2424950" y="425564"/>
                  </a:cubicBezTo>
                  <a:cubicBezTo>
                    <a:pt x="2421913" y="201153"/>
                    <a:pt x="2416069" y="231092"/>
                    <a:pt x="2435740" y="231092"/>
                  </a:cubicBezTo>
                  <a:close/>
                  <a:moveTo>
                    <a:pt x="2418888" y="719373"/>
                  </a:moveTo>
                  <a:cubicBezTo>
                    <a:pt x="2419773" y="783633"/>
                    <a:pt x="2419786" y="843422"/>
                    <a:pt x="2422451" y="952316"/>
                  </a:cubicBezTo>
                  <a:cubicBezTo>
                    <a:pt x="2208332" y="952701"/>
                    <a:pt x="2219737" y="955225"/>
                    <a:pt x="2219609" y="950446"/>
                  </a:cubicBezTo>
                  <a:cubicBezTo>
                    <a:pt x="2219122" y="929782"/>
                    <a:pt x="2215226" y="721038"/>
                    <a:pt x="2215213" y="720103"/>
                  </a:cubicBezTo>
                  <a:cubicBezTo>
                    <a:pt x="2322574" y="721013"/>
                    <a:pt x="2353790" y="719514"/>
                    <a:pt x="2418888" y="719373"/>
                  </a:cubicBezTo>
                  <a:close/>
                  <a:moveTo>
                    <a:pt x="2418722" y="707471"/>
                  </a:moveTo>
                  <a:cubicBezTo>
                    <a:pt x="2183958" y="707971"/>
                    <a:pt x="2215149" y="716888"/>
                    <a:pt x="2214688" y="687832"/>
                  </a:cubicBezTo>
                  <a:cubicBezTo>
                    <a:pt x="2213317" y="600320"/>
                    <a:pt x="2213688" y="600269"/>
                    <a:pt x="2212317" y="512987"/>
                  </a:cubicBezTo>
                  <a:cubicBezTo>
                    <a:pt x="2211548" y="464279"/>
                    <a:pt x="2171733" y="475233"/>
                    <a:pt x="2415121" y="473875"/>
                  </a:cubicBezTo>
                  <a:cubicBezTo>
                    <a:pt x="2415134" y="474848"/>
                    <a:pt x="2418402" y="685231"/>
                    <a:pt x="2418722" y="707471"/>
                  </a:cubicBezTo>
                  <a:close/>
                  <a:moveTo>
                    <a:pt x="2411161" y="231028"/>
                  </a:moveTo>
                  <a:cubicBezTo>
                    <a:pt x="2413750" y="361599"/>
                    <a:pt x="2413545" y="365775"/>
                    <a:pt x="2414954" y="461973"/>
                  </a:cubicBezTo>
                  <a:cubicBezTo>
                    <a:pt x="2179473" y="463216"/>
                    <a:pt x="2211856" y="478704"/>
                    <a:pt x="2210638" y="425513"/>
                  </a:cubicBezTo>
                  <a:cubicBezTo>
                    <a:pt x="2208729" y="342228"/>
                    <a:pt x="2208242" y="294469"/>
                    <a:pt x="2208063" y="250821"/>
                  </a:cubicBezTo>
                  <a:cubicBezTo>
                    <a:pt x="2207935" y="221087"/>
                    <a:pt x="2178025" y="229875"/>
                    <a:pt x="2411161" y="231028"/>
                  </a:cubicBezTo>
                  <a:close/>
                  <a:moveTo>
                    <a:pt x="2205231" y="952560"/>
                  </a:moveTo>
                  <a:cubicBezTo>
                    <a:pt x="2079955" y="949857"/>
                    <a:pt x="2004593" y="954546"/>
                    <a:pt x="2004541" y="950049"/>
                  </a:cubicBezTo>
                  <a:cubicBezTo>
                    <a:pt x="2001696" y="677468"/>
                    <a:pt x="1984717" y="718246"/>
                    <a:pt x="2051366" y="719142"/>
                  </a:cubicBezTo>
                  <a:cubicBezTo>
                    <a:pt x="2114593" y="719988"/>
                    <a:pt x="2131303" y="719309"/>
                    <a:pt x="2204731" y="719988"/>
                  </a:cubicBezTo>
                  <a:cubicBezTo>
                    <a:pt x="2209178" y="982743"/>
                    <a:pt x="2211510" y="952675"/>
                    <a:pt x="2205231" y="952560"/>
                  </a:cubicBezTo>
                  <a:close/>
                  <a:moveTo>
                    <a:pt x="2201822" y="513192"/>
                  </a:moveTo>
                  <a:cubicBezTo>
                    <a:pt x="2203193" y="600512"/>
                    <a:pt x="2202822" y="600422"/>
                    <a:pt x="2204193" y="688037"/>
                  </a:cubicBezTo>
                  <a:cubicBezTo>
                    <a:pt x="2204654" y="717029"/>
                    <a:pt x="2236280" y="707625"/>
                    <a:pt x="2001184" y="706780"/>
                  </a:cubicBezTo>
                  <a:cubicBezTo>
                    <a:pt x="1999300" y="582820"/>
                    <a:pt x="2001081" y="584101"/>
                    <a:pt x="1998826" y="475758"/>
                  </a:cubicBezTo>
                  <a:cubicBezTo>
                    <a:pt x="2232744" y="474361"/>
                    <a:pt x="2200989" y="459398"/>
                    <a:pt x="2201822" y="513192"/>
                  </a:cubicBezTo>
                  <a:close/>
                  <a:moveTo>
                    <a:pt x="2197439" y="230657"/>
                  </a:moveTo>
                  <a:cubicBezTo>
                    <a:pt x="2198247" y="362534"/>
                    <a:pt x="2199272" y="381225"/>
                    <a:pt x="2200938" y="462908"/>
                  </a:cubicBezTo>
                  <a:cubicBezTo>
                    <a:pt x="2153344" y="461896"/>
                    <a:pt x="2102406" y="461883"/>
                    <a:pt x="2051315" y="463049"/>
                  </a:cubicBezTo>
                  <a:cubicBezTo>
                    <a:pt x="1982385" y="464625"/>
                    <a:pt x="2000376" y="502418"/>
                    <a:pt x="1993803" y="250693"/>
                  </a:cubicBezTo>
                  <a:cubicBezTo>
                    <a:pt x="1992880" y="215681"/>
                    <a:pt x="1967404" y="235422"/>
                    <a:pt x="2197439" y="230657"/>
                  </a:cubicBezTo>
                  <a:close/>
                  <a:moveTo>
                    <a:pt x="1974542" y="952086"/>
                  </a:moveTo>
                  <a:cubicBezTo>
                    <a:pt x="1824035" y="952111"/>
                    <a:pt x="1810426" y="952086"/>
                    <a:pt x="1791293" y="952176"/>
                  </a:cubicBezTo>
                  <a:cubicBezTo>
                    <a:pt x="1787731" y="826217"/>
                    <a:pt x="1789346" y="778329"/>
                    <a:pt x="1788769" y="719809"/>
                  </a:cubicBezTo>
                  <a:cubicBezTo>
                    <a:pt x="1899551" y="719475"/>
                    <a:pt x="1927756" y="718502"/>
                    <a:pt x="1990855" y="718643"/>
                  </a:cubicBezTo>
                  <a:cubicBezTo>
                    <a:pt x="1994879" y="993850"/>
                    <a:pt x="2002658" y="952086"/>
                    <a:pt x="1974542" y="952086"/>
                  </a:cubicBezTo>
                  <a:close/>
                  <a:moveTo>
                    <a:pt x="1989010" y="513166"/>
                  </a:moveTo>
                  <a:cubicBezTo>
                    <a:pt x="1992508" y="737129"/>
                    <a:pt x="1994520" y="706728"/>
                    <a:pt x="1974555" y="706728"/>
                  </a:cubicBezTo>
                  <a:cubicBezTo>
                    <a:pt x="1760141" y="706728"/>
                    <a:pt x="1788820" y="717105"/>
                    <a:pt x="1788372" y="687832"/>
                  </a:cubicBezTo>
                  <a:cubicBezTo>
                    <a:pt x="1784438" y="436633"/>
                    <a:pt x="1772354" y="474797"/>
                    <a:pt x="1820805" y="474797"/>
                  </a:cubicBezTo>
                  <a:cubicBezTo>
                    <a:pt x="1897591" y="474797"/>
                    <a:pt x="1897616" y="475835"/>
                    <a:pt x="1974555" y="475835"/>
                  </a:cubicBezTo>
                  <a:cubicBezTo>
                    <a:pt x="1991816" y="475822"/>
                    <a:pt x="1988279" y="468315"/>
                    <a:pt x="1989010" y="513166"/>
                  </a:cubicBezTo>
                  <a:close/>
                  <a:moveTo>
                    <a:pt x="1820793" y="229914"/>
                  </a:moveTo>
                  <a:cubicBezTo>
                    <a:pt x="1826918" y="229914"/>
                    <a:pt x="1973312" y="230003"/>
                    <a:pt x="1982769" y="230016"/>
                  </a:cubicBezTo>
                  <a:cubicBezTo>
                    <a:pt x="1983564" y="263030"/>
                    <a:pt x="1980424" y="133408"/>
                    <a:pt x="1988049" y="463920"/>
                  </a:cubicBezTo>
                  <a:cubicBezTo>
                    <a:pt x="1902537" y="464164"/>
                    <a:pt x="1867117" y="462293"/>
                    <a:pt x="1784194" y="463049"/>
                  </a:cubicBezTo>
                  <a:cubicBezTo>
                    <a:pt x="1780991" y="187663"/>
                    <a:pt x="1766100" y="229914"/>
                    <a:pt x="1820793" y="229914"/>
                  </a:cubicBezTo>
                  <a:close/>
                  <a:moveTo>
                    <a:pt x="1778274" y="719847"/>
                  </a:moveTo>
                  <a:cubicBezTo>
                    <a:pt x="1779043" y="801287"/>
                    <a:pt x="1776839" y="783364"/>
                    <a:pt x="1780785" y="952227"/>
                  </a:cubicBezTo>
                  <a:cubicBezTo>
                    <a:pt x="1544113" y="953713"/>
                    <a:pt x="1603534" y="953328"/>
                    <a:pt x="1578892" y="953559"/>
                  </a:cubicBezTo>
                  <a:cubicBezTo>
                    <a:pt x="1578135" y="857194"/>
                    <a:pt x="1576508" y="792050"/>
                    <a:pt x="1575291" y="719219"/>
                  </a:cubicBezTo>
                  <a:cubicBezTo>
                    <a:pt x="1674617" y="721102"/>
                    <a:pt x="1699772" y="720193"/>
                    <a:pt x="1778274" y="719847"/>
                  </a:cubicBezTo>
                  <a:close/>
                  <a:moveTo>
                    <a:pt x="1774404" y="513192"/>
                  </a:moveTo>
                  <a:cubicBezTo>
                    <a:pt x="1777979" y="741562"/>
                    <a:pt x="1789576" y="707779"/>
                    <a:pt x="1743892" y="708150"/>
                  </a:cubicBezTo>
                  <a:cubicBezTo>
                    <a:pt x="1548085" y="709739"/>
                    <a:pt x="1575175" y="711878"/>
                    <a:pt x="1574791" y="687832"/>
                  </a:cubicBezTo>
                  <a:cubicBezTo>
                    <a:pt x="1571459" y="480395"/>
                    <a:pt x="1571690" y="493476"/>
                    <a:pt x="1571318" y="475438"/>
                  </a:cubicBezTo>
                  <a:cubicBezTo>
                    <a:pt x="1809721" y="478884"/>
                    <a:pt x="1773545" y="458143"/>
                    <a:pt x="1774404" y="513192"/>
                  </a:cubicBezTo>
                  <a:close/>
                  <a:moveTo>
                    <a:pt x="1590284" y="231079"/>
                  </a:moveTo>
                  <a:cubicBezTo>
                    <a:pt x="1798329" y="229260"/>
                    <a:pt x="1769534" y="224341"/>
                    <a:pt x="1770303" y="251052"/>
                  </a:cubicBezTo>
                  <a:cubicBezTo>
                    <a:pt x="1777505" y="497088"/>
                    <a:pt x="1778505" y="462960"/>
                    <a:pt x="1743854" y="463703"/>
                  </a:cubicBezTo>
                  <a:cubicBezTo>
                    <a:pt x="1691557" y="464830"/>
                    <a:pt x="1642119" y="464766"/>
                    <a:pt x="1590309" y="463856"/>
                  </a:cubicBezTo>
                  <a:cubicBezTo>
                    <a:pt x="1566000" y="463434"/>
                    <a:pt x="1571369" y="471197"/>
                    <a:pt x="1570126" y="425487"/>
                  </a:cubicBezTo>
                  <a:cubicBezTo>
                    <a:pt x="1564027" y="201050"/>
                    <a:pt x="1561182" y="231348"/>
                    <a:pt x="1590284" y="231079"/>
                  </a:cubicBezTo>
                  <a:close/>
                  <a:moveTo>
                    <a:pt x="1568358" y="949613"/>
                  </a:moveTo>
                  <a:cubicBezTo>
                    <a:pt x="1568422" y="956826"/>
                    <a:pt x="1584376" y="952983"/>
                    <a:pt x="1364952" y="952855"/>
                  </a:cubicBezTo>
                  <a:cubicBezTo>
                    <a:pt x="1364747" y="910514"/>
                    <a:pt x="1362235" y="720359"/>
                    <a:pt x="1362209" y="718899"/>
                  </a:cubicBezTo>
                  <a:cubicBezTo>
                    <a:pt x="1469673" y="718899"/>
                    <a:pt x="1519662" y="718374"/>
                    <a:pt x="1564795" y="719066"/>
                  </a:cubicBezTo>
                  <a:cubicBezTo>
                    <a:pt x="1566077" y="796009"/>
                    <a:pt x="1567717" y="861576"/>
                    <a:pt x="1568358" y="949613"/>
                  </a:cubicBezTo>
                  <a:close/>
                  <a:moveTo>
                    <a:pt x="1564603" y="707151"/>
                  </a:moveTo>
                  <a:cubicBezTo>
                    <a:pt x="1333261" y="703641"/>
                    <a:pt x="1362235" y="718579"/>
                    <a:pt x="1361748" y="687807"/>
                  </a:cubicBezTo>
                  <a:cubicBezTo>
                    <a:pt x="1358826" y="502623"/>
                    <a:pt x="1358775" y="497280"/>
                    <a:pt x="1358263" y="473785"/>
                  </a:cubicBezTo>
                  <a:cubicBezTo>
                    <a:pt x="1359698" y="473785"/>
                    <a:pt x="1559823" y="475297"/>
                    <a:pt x="1560823" y="475309"/>
                  </a:cubicBezTo>
                  <a:cubicBezTo>
                    <a:pt x="1561348" y="500944"/>
                    <a:pt x="1561412" y="508477"/>
                    <a:pt x="1564603" y="707151"/>
                  </a:cubicBezTo>
                  <a:close/>
                  <a:moveTo>
                    <a:pt x="1359672" y="231605"/>
                  </a:moveTo>
                  <a:cubicBezTo>
                    <a:pt x="1587362" y="231605"/>
                    <a:pt x="1556479" y="223790"/>
                    <a:pt x="1556709" y="250911"/>
                  </a:cubicBezTo>
                  <a:cubicBezTo>
                    <a:pt x="1558529" y="501342"/>
                    <a:pt x="1576816" y="463190"/>
                    <a:pt x="1513396" y="463190"/>
                  </a:cubicBezTo>
                  <a:cubicBezTo>
                    <a:pt x="1438008" y="463190"/>
                    <a:pt x="1436073" y="461896"/>
                    <a:pt x="1359659" y="461896"/>
                  </a:cubicBezTo>
                  <a:cubicBezTo>
                    <a:pt x="1357340" y="461883"/>
                    <a:pt x="1347498" y="231605"/>
                    <a:pt x="1359672" y="231605"/>
                  </a:cubicBezTo>
                  <a:close/>
                  <a:moveTo>
                    <a:pt x="1354418" y="950126"/>
                  </a:moveTo>
                  <a:cubicBezTo>
                    <a:pt x="1354444" y="954200"/>
                    <a:pt x="1191135" y="953905"/>
                    <a:pt x="1151973" y="953367"/>
                  </a:cubicBezTo>
                  <a:cubicBezTo>
                    <a:pt x="1147988" y="724625"/>
                    <a:pt x="1148641" y="786426"/>
                    <a:pt x="1147386" y="719937"/>
                  </a:cubicBezTo>
                  <a:cubicBezTo>
                    <a:pt x="1242085" y="721410"/>
                    <a:pt x="1275967" y="719001"/>
                    <a:pt x="1351727" y="718899"/>
                  </a:cubicBezTo>
                  <a:cubicBezTo>
                    <a:pt x="1351727" y="719821"/>
                    <a:pt x="1354290" y="917765"/>
                    <a:pt x="1354418" y="950126"/>
                  </a:cubicBezTo>
                  <a:close/>
                  <a:moveTo>
                    <a:pt x="1351548" y="706997"/>
                  </a:moveTo>
                  <a:cubicBezTo>
                    <a:pt x="1117732" y="707343"/>
                    <a:pt x="1147296" y="717720"/>
                    <a:pt x="1146834" y="687832"/>
                  </a:cubicBezTo>
                  <a:cubicBezTo>
                    <a:pt x="1145694" y="614476"/>
                    <a:pt x="1145656" y="599013"/>
                    <a:pt x="1144297" y="512987"/>
                  </a:cubicBezTo>
                  <a:cubicBezTo>
                    <a:pt x="1143528" y="462357"/>
                    <a:pt x="1108045" y="473875"/>
                    <a:pt x="1347767" y="473785"/>
                  </a:cubicBezTo>
                  <a:cubicBezTo>
                    <a:pt x="1348408" y="502853"/>
                    <a:pt x="1351535" y="706037"/>
                    <a:pt x="1351548" y="706997"/>
                  </a:cubicBezTo>
                  <a:close/>
                  <a:moveTo>
                    <a:pt x="1343539" y="231566"/>
                  </a:moveTo>
                  <a:cubicBezTo>
                    <a:pt x="1344282" y="388489"/>
                    <a:pt x="1345960" y="401326"/>
                    <a:pt x="1347473" y="461896"/>
                  </a:cubicBezTo>
                  <a:cubicBezTo>
                    <a:pt x="1200271" y="461960"/>
                    <a:pt x="1171157" y="462101"/>
                    <a:pt x="1143515" y="462780"/>
                  </a:cubicBezTo>
                  <a:cubicBezTo>
                    <a:pt x="1140709" y="279147"/>
                    <a:pt x="1141375" y="316696"/>
                    <a:pt x="1139389" y="230042"/>
                  </a:cubicBezTo>
                  <a:cubicBezTo>
                    <a:pt x="1239189" y="227351"/>
                    <a:pt x="1278261" y="231233"/>
                    <a:pt x="1343539" y="231566"/>
                  </a:cubicBezTo>
                  <a:close/>
                  <a:moveTo>
                    <a:pt x="1138159" y="775460"/>
                  </a:moveTo>
                  <a:cubicBezTo>
                    <a:pt x="1143528" y="981077"/>
                    <a:pt x="1145553" y="953277"/>
                    <a:pt x="1129240" y="952995"/>
                  </a:cubicBezTo>
                  <a:cubicBezTo>
                    <a:pt x="938700" y="949421"/>
                    <a:pt x="938161" y="956121"/>
                    <a:pt x="938059" y="950023"/>
                  </a:cubicBezTo>
                  <a:cubicBezTo>
                    <a:pt x="933523" y="678442"/>
                    <a:pt x="917914" y="719270"/>
                    <a:pt x="975503" y="719040"/>
                  </a:cubicBezTo>
                  <a:cubicBezTo>
                    <a:pt x="1046073" y="718758"/>
                    <a:pt x="1079122" y="718668"/>
                    <a:pt x="1129048" y="719604"/>
                  </a:cubicBezTo>
                  <a:cubicBezTo>
                    <a:pt x="1139633" y="719809"/>
                    <a:pt x="1136480" y="711046"/>
                    <a:pt x="1138159" y="775460"/>
                  </a:cubicBezTo>
                  <a:close/>
                  <a:moveTo>
                    <a:pt x="1133802" y="513192"/>
                  </a:moveTo>
                  <a:cubicBezTo>
                    <a:pt x="1137211" y="731133"/>
                    <a:pt x="1139351" y="707881"/>
                    <a:pt x="1129240" y="707689"/>
                  </a:cubicBezTo>
                  <a:cubicBezTo>
                    <a:pt x="904985" y="703474"/>
                    <a:pt x="932856" y="718374"/>
                    <a:pt x="932382" y="687858"/>
                  </a:cubicBezTo>
                  <a:cubicBezTo>
                    <a:pt x="931024" y="601153"/>
                    <a:pt x="933100" y="601409"/>
                    <a:pt x="931716" y="512961"/>
                  </a:cubicBezTo>
                  <a:cubicBezTo>
                    <a:pt x="930844" y="457810"/>
                    <a:pt x="900102" y="481343"/>
                    <a:pt x="1129278" y="475079"/>
                  </a:cubicBezTo>
                  <a:cubicBezTo>
                    <a:pt x="1134827" y="474925"/>
                    <a:pt x="1133136" y="469237"/>
                    <a:pt x="1133802" y="513192"/>
                  </a:cubicBezTo>
                  <a:close/>
                  <a:moveTo>
                    <a:pt x="1128894" y="230336"/>
                  </a:moveTo>
                  <a:cubicBezTo>
                    <a:pt x="1134750" y="488966"/>
                    <a:pt x="1134238" y="463024"/>
                    <a:pt x="1129009" y="463152"/>
                  </a:cubicBezTo>
                  <a:cubicBezTo>
                    <a:pt x="1078443" y="464612"/>
                    <a:pt x="1069575" y="464087"/>
                    <a:pt x="975465" y="464343"/>
                  </a:cubicBezTo>
                  <a:cubicBezTo>
                    <a:pt x="916454" y="464497"/>
                    <a:pt x="933100" y="503225"/>
                    <a:pt x="926526" y="250668"/>
                  </a:cubicBezTo>
                  <a:cubicBezTo>
                    <a:pt x="925642" y="215655"/>
                    <a:pt x="901563" y="236857"/>
                    <a:pt x="1128894" y="230336"/>
                  </a:cubicBezTo>
                  <a:close/>
                  <a:moveTo>
                    <a:pt x="927577" y="950254"/>
                  </a:moveTo>
                  <a:cubicBezTo>
                    <a:pt x="927654" y="955045"/>
                    <a:pt x="724119" y="951612"/>
                    <a:pt x="724055" y="949870"/>
                  </a:cubicBezTo>
                  <a:cubicBezTo>
                    <a:pt x="714329" y="680632"/>
                    <a:pt x="717597" y="718604"/>
                    <a:pt x="744969" y="718604"/>
                  </a:cubicBezTo>
                  <a:cubicBezTo>
                    <a:pt x="818307" y="718604"/>
                    <a:pt x="820293" y="719194"/>
                    <a:pt x="898654" y="719194"/>
                  </a:cubicBezTo>
                  <a:cubicBezTo>
                    <a:pt x="929678" y="719194"/>
                    <a:pt x="922810" y="681772"/>
                    <a:pt x="927577" y="950254"/>
                  </a:cubicBezTo>
                  <a:close/>
                  <a:moveTo>
                    <a:pt x="921233" y="513166"/>
                  </a:moveTo>
                  <a:cubicBezTo>
                    <a:pt x="924783" y="739128"/>
                    <a:pt x="927577" y="707305"/>
                    <a:pt x="898654" y="707305"/>
                  </a:cubicBezTo>
                  <a:cubicBezTo>
                    <a:pt x="692147" y="707305"/>
                    <a:pt x="720352" y="711955"/>
                    <a:pt x="719980" y="687832"/>
                  </a:cubicBezTo>
                  <a:cubicBezTo>
                    <a:pt x="716097" y="439989"/>
                    <a:pt x="705705" y="475489"/>
                    <a:pt x="744969" y="475489"/>
                  </a:cubicBezTo>
                  <a:cubicBezTo>
                    <a:pt x="954539" y="475489"/>
                    <a:pt x="920529" y="467917"/>
                    <a:pt x="921233" y="513166"/>
                  </a:cubicBezTo>
                  <a:close/>
                  <a:moveTo>
                    <a:pt x="744969" y="230490"/>
                  </a:moveTo>
                  <a:cubicBezTo>
                    <a:pt x="902140" y="230529"/>
                    <a:pt x="902563" y="230529"/>
                    <a:pt x="915518" y="230554"/>
                  </a:cubicBezTo>
                  <a:cubicBezTo>
                    <a:pt x="916748" y="281658"/>
                    <a:pt x="920349" y="463459"/>
                    <a:pt x="920375" y="464471"/>
                  </a:cubicBezTo>
                  <a:cubicBezTo>
                    <a:pt x="854200" y="464535"/>
                    <a:pt x="914326" y="464535"/>
                    <a:pt x="715572" y="463536"/>
                  </a:cubicBezTo>
                  <a:cubicBezTo>
                    <a:pt x="711228" y="188226"/>
                    <a:pt x="702565" y="230490"/>
                    <a:pt x="744969" y="230490"/>
                  </a:cubicBezTo>
                  <a:close/>
                  <a:moveTo>
                    <a:pt x="710369" y="775357"/>
                  </a:moveTo>
                  <a:cubicBezTo>
                    <a:pt x="710677" y="834788"/>
                    <a:pt x="711420" y="891656"/>
                    <a:pt x="713534" y="950331"/>
                  </a:cubicBezTo>
                  <a:cubicBezTo>
                    <a:pt x="713586" y="951701"/>
                    <a:pt x="510564" y="959708"/>
                    <a:pt x="510564" y="950382"/>
                  </a:cubicBezTo>
                  <a:cubicBezTo>
                    <a:pt x="510564" y="699644"/>
                    <a:pt x="498685" y="719655"/>
                    <a:pt x="514460" y="719757"/>
                  </a:cubicBezTo>
                  <a:cubicBezTo>
                    <a:pt x="749236" y="721359"/>
                    <a:pt x="709972" y="698901"/>
                    <a:pt x="710369" y="775357"/>
                  </a:cubicBezTo>
                  <a:close/>
                  <a:moveTo>
                    <a:pt x="705858" y="513217"/>
                  </a:moveTo>
                  <a:cubicBezTo>
                    <a:pt x="709434" y="742484"/>
                    <a:pt x="722787" y="706370"/>
                    <a:pt x="668068" y="707407"/>
                  </a:cubicBezTo>
                  <a:cubicBezTo>
                    <a:pt x="476900" y="710751"/>
                    <a:pt x="506207" y="712019"/>
                    <a:pt x="505835" y="687858"/>
                  </a:cubicBezTo>
                  <a:cubicBezTo>
                    <a:pt x="502093" y="448803"/>
                    <a:pt x="499953" y="475233"/>
                    <a:pt x="514575" y="475002"/>
                  </a:cubicBezTo>
                  <a:cubicBezTo>
                    <a:pt x="744418" y="471287"/>
                    <a:pt x="705166" y="469391"/>
                    <a:pt x="705858" y="513217"/>
                  </a:cubicBezTo>
                  <a:close/>
                  <a:moveTo>
                    <a:pt x="514524" y="229952"/>
                  </a:moveTo>
                  <a:cubicBezTo>
                    <a:pt x="730706" y="228645"/>
                    <a:pt x="701117" y="223880"/>
                    <a:pt x="701642" y="252820"/>
                  </a:cubicBezTo>
                  <a:cubicBezTo>
                    <a:pt x="702732" y="312263"/>
                    <a:pt x="703372" y="355616"/>
                    <a:pt x="705077" y="463459"/>
                  </a:cubicBezTo>
                  <a:cubicBezTo>
                    <a:pt x="656048" y="463088"/>
                    <a:pt x="616835" y="461550"/>
                    <a:pt x="503196" y="463280"/>
                  </a:cubicBezTo>
                  <a:cubicBezTo>
                    <a:pt x="500018" y="198001"/>
                    <a:pt x="491342" y="230080"/>
                    <a:pt x="514524" y="229952"/>
                  </a:cubicBezTo>
                  <a:close/>
                  <a:moveTo>
                    <a:pt x="500069" y="950382"/>
                  </a:moveTo>
                  <a:cubicBezTo>
                    <a:pt x="500069" y="956185"/>
                    <a:pt x="517779" y="953700"/>
                    <a:pt x="297073" y="953495"/>
                  </a:cubicBezTo>
                  <a:cubicBezTo>
                    <a:pt x="297380" y="848111"/>
                    <a:pt x="294535" y="779636"/>
                    <a:pt x="293382" y="719873"/>
                  </a:cubicBezTo>
                  <a:cubicBezTo>
                    <a:pt x="357340" y="719847"/>
                    <a:pt x="418235" y="719219"/>
                    <a:pt x="495917" y="719655"/>
                  </a:cubicBezTo>
                  <a:cubicBezTo>
                    <a:pt x="497147" y="781404"/>
                    <a:pt x="500069" y="838695"/>
                    <a:pt x="500069" y="950382"/>
                  </a:cubicBezTo>
                  <a:close/>
                  <a:moveTo>
                    <a:pt x="495340" y="688063"/>
                  </a:moveTo>
                  <a:cubicBezTo>
                    <a:pt x="495750" y="713915"/>
                    <a:pt x="528914" y="707856"/>
                    <a:pt x="293139" y="707971"/>
                  </a:cubicBezTo>
                  <a:cubicBezTo>
                    <a:pt x="290589" y="563962"/>
                    <a:pt x="289627" y="546975"/>
                    <a:pt x="288884" y="475527"/>
                  </a:cubicBezTo>
                  <a:cubicBezTo>
                    <a:pt x="433779" y="475630"/>
                    <a:pt x="457652" y="475771"/>
                    <a:pt x="492841" y="475322"/>
                  </a:cubicBezTo>
                  <a:cubicBezTo>
                    <a:pt x="494635" y="608839"/>
                    <a:pt x="494418" y="628927"/>
                    <a:pt x="495340" y="688063"/>
                  </a:cubicBezTo>
                  <a:close/>
                  <a:moveTo>
                    <a:pt x="488215" y="230080"/>
                  </a:moveTo>
                  <a:cubicBezTo>
                    <a:pt x="491957" y="347583"/>
                    <a:pt x="490804" y="311943"/>
                    <a:pt x="492688" y="463434"/>
                  </a:cubicBezTo>
                  <a:cubicBezTo>
                    <a:pt x="461458" y="463818"/>
                    <a:pt x="449682" y="463741"/>
                    <a:pt x="288782" y="463639"/>
                  </a:cubicBezTo>
                  <a:cubicBezTo>
                    <a:pt x="288192" y="390552"/>
                    <a:pt x="289461" y="409999"/>
                    <a:pt x="285796" y="231348"/>
                  </a:cubicBezTo>
                  <a:cubicBezTo>
                    <a:pt x="351304" y="231310"/>
                    <a:pt x="298828" y="230849"/>
                    <a:pt x="488215" y="230080"/>
                  </a:cubicBezTo>
                  <a:close/>
                  <a:moveTo>
                    <a:pt x="130432" y="230195"/>
                  </a:moveTo>
                  <a:cubicBezTo>
                    <a:pt x="205782" y="230195"/>
                    <a:pt x="205346" y="231246"/>
                    <a:pt x="275288" y="231323"/>
                  </a:cubicBezTo>
                  <a:cubicBezTo>
                    <a:pt x="279055" y="415892"/>
                    <a:pt x="277684" y="392537"/>
                    <a:pt x="278287" y="463613"/>
                  </a:cubicBezTo>
                  <a:cubicBezTo>
                    <a:pt x="133930" y="463510"/>
                    <a:pt x="111184" y="463421"/>
                    <a:pt x="75803" y="463690"/>
                  </a:cubicBezTo>
                  <a:cubicBezTo>
                    <a:pt x="72997" y="181975"/>
                    <a:pt x="53147" y="230195"/>
                    <a:pt x="130432" y="230195"/>
                  </a:cubicBezTo>
                  <a:close/>
                  <a:moveTo>
                    <a:pt x="130432" y="475412"/>
                  </a:moveTo>
                  <a:cubicBezTo>
                    <a:pt x="306671" y="475527"/>
                    <a:pt x="278107" y="462934"/>
                    <a:pt x="278889" y="513217"/>
                  </a:cubicBezTo>
                  <a:cubicBezTo>
                    <a:pt x="280273" y="602165"/>
                    <a:pt x="280939" y="600666"/>
                    <a:pt x="282310" y="688037"/>
                  </a:cubicBezTo>
                  <a:cubicBezTo>
                    <a:pt x="282759" y="716695"/>
                    <a:pt x="314526" y="707728"/>
                    <a:pt x="79032" y="707612"/>
                  </a:cubicBezTo>
                  <a:cubicBezTo>
                    <a:pt x="74342" y="432649"/>
                    <a:pt x="60964" y="475412"/>
                    <a:pt x="130432" y="475412"/>
                  </a:cubicBezTo>
                  <a:close/>
                  <a:moveTo>
                    <a:pt x="82928" y="949767"/>
                  </a:moveTo>
                  <a:cubicBezTo>
                    <a:pt x="82069" y="676520"/>
                    <a:pt x="59054" y="719501"/>
                    <a:pt x="130432" y="719539"/>
                  </a:cubicBezTo>
                  <a:cubicBezTo>
                    <a:pt x="197209" y="719539"/>
                    <a:pt x="207960" y="719873"/>
                    <a:pt x="282861" y="719873"/>
                  </a:cubicBezTo>
                  <a:cubicBezTo>
                    <a:pt x="284207" y="790526"/>
                    <a:pt x="286860" y="844960"/>
                    <a:pt x="286539" y="953495"/>
                  </a:cubicBezTo>
                  <a:cubicBezTo>
                    <a:pt x="285258" y="953495"/>
                    <a:pt x="82941" y="953495"/>
                    <a:pt x="82928" y="949767"/>
                  </a:cubicBezTo>
                  <a:close/>
                  <a:moveTo>
                    <a:pt x="85260" y="1124792"/>
                  </a:moveTo>
                  <a:cubicBezTo>
                    <a:pt x="84363" y="1077122"/>
                    <a:pt x="83197" y="1012451"/>
                    <a:pt x="82992" y="964666"/>
                  </a:cubicBezTo>
                  <a:cubicBezTo>
                    <a:pt x="199874" y="964192"/>
                    <a:pt x="189853" y="965384"/>
                    <a:pt x="286526" y="965384"/>
                  </a:cubicBezTo>
                  <a:cubicBezTo>
                    <a:pt x="286219" y="1210382"/>
                    <a:pt x="295971" y="1196905"/>
                    <a:pt x="284027" y="1196905"/>
                  </a:cubicBezTo>
                  <a:cubicBezTo>
                    <a:pt x="44933" y="1196905"/>
                    <a:pt x="86952" y="1215686"/>
                    <a:pt x="85260" y="1124792"/>
                  </a:cubicBezTo>
                  <a:close/>
                  <a:moveTo>
                    <a:pt x="86760" y="1212189"/>
                  </a:moveTo>
                  <a:cubicBezTo>
                    <a:pt x="86683" y="1207564"/>
                    <a:pt x="289986" y="1207321"/>
                    <a:pt x="290063" y="1212394"/>
                  </a:cubicBezTo>
                  <a:cubicBezTo>
                    <a:pt x="294087" y="1469012"/>
                    <a:pt x="301904" y="1441225"/>
                    <a:pt x="284015" y="1441225"/>
                  </a:cubicBezTo>
                  <a:cubicBezTo>
                    <a:pt x="143464" y="1441199"/>
                    <a:pt x="118501" y="1441110"/>
                    <a:pt x="90963" y="1441366"/>
                  </a:cubicBezTo>
                  <a:cubicBezTo>
                    <a:pt x="90258" y="1413297"/>
                    <a:pt x="86875" y="1219440"/>
                    <a:pt x="86760" y="1212189"/>
                  </a:cubicBezTo>
                  <a:close/>
                  <a:moveTo>
                    <a:pt x="95217" y="1649071"/>
                  </a:moveTo>
                  <a:cubicBezTo>
                    <a:pt x="92321" y="1417524"/>
                    <a:pt x="79558" y="1453101"/>
                    <a:pt x="130432" y="1453101"/>
                  </a:cubicBezTo>
                  <a:cubicBezTo>
                    <a:pt x="141081" y="1453101"/>
                    <a:pt x="286039" y="1453126"/>
                    <a:pt x="295086" y="1453139"/>
                  </a:cubicBezTo>
                  <a:cubicBezTo>
                    <a:pt x="295817" y="1514607"/>
                    <a:pt x="295330" y="1484308"/>
                    <a:pt x="298367" y="1687902"/>
                  </a:cubicBezTo>
                  <a:cubicBezTo>
                    <a:pt x="58298" y="1688081"/>
                    <a:pt x="95807" y="1695576"/>
                    <a:pt x="95217" y="1649071"/>
                  </a:cubicBezTo>
                  <a:close/>
                  <a:moveTo>
                    <a:pt x="99215" y="1911211"/>
                  </a:moveTo>
                  <a:cubicBezTo>
                    <a:pt x="96793" y="1759093"/>
                    <a:pt x="96306" y="1729922"/>
                    <a:pt x="95871" y="1698394"/>
                  </a:cubicBezTo>
                  <a:cubicBezTo>
                    <a:pt x="176064" y="1697548"/>
                    <a:pt x="206909" y="1699867"/>
                    <a:pt x="298559" y="1699803"/>
                  </a:cubicBezTo>
                  <a:cubicBezTo>
                    <a:pt x="300827" y="1848476"/>
                    <a:pt x="298790" y="1831475"/>
                    <a:pt x="300815" y="1933195"/>
                  </a:cubicBezTo>
                  <a:cubicBezTo>
                    <a:pt x="64590" y="1933964"/>
                    <a:pt x="99587" y="1935232"/>
                    <a:pt x="99215" y="1911211"/>
                  </a:cubicBezTo>
                  <a:close/>
                  <a:moveTo>
                    <a:pt x="102867" y="2173403"/>
                  </a:moveTo>
                  <a:cubicBezTo>
                    <a:pt x="97024" y="1905805"/>
                    <a:pt x="90937" y="1943508"/>
                    <a:pt x="130445" y="1943508"/>
                  </a:cubicBezTo>
                  <a:cubicBezTo>
                    <a:pt x="206025" y="1943508"/>
                    <a:pt x="207435" y="1945109"/>
                    <a:pt x="284040" y="1945109"/>
                  </a:cubicBezTo>
                  <a:cubicBezTo>
                    <a:pt x="303993" y="1945109"/>
                    <a:pt x="303595" y="1907970"/>
                    <a:pt x="306120" y="2172967"/>
                  </a:cubicBezTo>
                  <a:cubicBezTo>
                    <a:pt x="306171" y="2178796"/>
                    <a:pt x="310144" y="2177284"/>
                    <a:pt x="284040" y="2177284"/>
                  </a:cubicBezTo>
                  <a:cubicBezTo>
                    <a:pt x="81557" y="2177284"/>
                    <a:pt x="102970" y="2177950"/>
                    <a:pt x="102867" y="2173403"/>
                  </a:cubicBezTo>
                  <a:close/>
                  <a:moveTo>
                    <a:pt x="103213" y="2188827"/>
                  </a:moveTo>
                  <a:cubicBezTo>
                    <a:pt x="134661" y="2188801"/>
                    <a:pt x="305300" y="2189211"/>
                    <a:pt x="306261" y="2189211"/>
                  </a:cubicBezTo>
                  <a:cubicBezTo>
                    <a:pt x="308977" y="2459038"/>
                    <a:pt x="321895" y="2422309"/>
                    <a:pt x="284027" y="2422309"/>
                  </a:cubicBezTo>
                  <a:cubicBezTo>
                    <a:pt x="131265" y="2422283"/>
                    <a:pt x="122781" y="2422296"/>
                    <a:pt x="105610" y="2422257"/>
                  </a:cubicBezTo>
                  <a:cubicBezTo>
                    <a:pt x="104405" y="2335117"/>
                    <a:pt x="106340" y="2331709"/>
                    <a:pt x="103213" y="2188827"/>
                  </a:cubicBezTo>
                  <a:close/>
                  <a:moveTo>
                    <a:pt x="110941" y="2667435"/>
                  </a:moveTo>
                  <a:cubicBezTo>
                    <a:pt x="106302" y="2439744"/>
                    <a:pt x="106725" y="2501212"/>
                    <a:pt x="105776" y="2434146"/>
                  </a:cubicBezTo>
                  <a:cubicBezTo>
                    <a:pt x="325944" y="2434710"/>
                    <a:pt x="310208" y="2432890"/>
                    <a:pt x="310246" y="2435850"/>
                  </a:cubicBezTo>
                  <a:cubicBezTo>
                    <a:pt x="314385" y="2700680"/>
                    <a:pt x="325726" y="2665949"/>
                    <a:pt x="284015" y="2665949"/>
                  </a:cubicBezTo>
                  <a:cubicBezTo>
                    <a:pt x="200579" y="2665962"/>
                    <a:pt x="199707" y="2667845"/>
                    <a:pt x="110941" y="2667435"/>
                  </a:cubicBezTo>
                  <a:close/>
                  <a:moveTo>
                    <a:pt x="111197" y="2679337"/>
                  </a:moveTo>
                  <a:cubicBezTo>
                    <a:pt x="181177" y="2679644"/>
                    <a:pt x="191480" y="2678184"/>
                    <a:pt x="314039" y="2677812"/>
                  </a:cubicBezTo>
                  <a:cubicBezTo>
                    <a:pt x="318396" y="2955735"/>
                    <a:pt x="328558" y="2910961"/>
                    <a:pt x="284027" y="2910961"/>
                  </a:cubicBezTo>
                  <a:cubicBezTo>
                    <a:pt x="207204" y="2910961"/>
                    <a:pt x="207127" y="2912408"/>
                    <a:pt x="130432" y="2912408"/>
                  </a:cubicBezTo>
                  <a:cubicBezTo>
                    <a:pt x="107276" y="2912408"/>
                    <a:pt x="116784" y="2942335"/>
                    <a:pt x="111197" y="2679337"/>
                  </a:cubicBezTo>
                  <a:close/>
                  <a:moveTo>
                    <a:pt x="116502" y="3135039"/>
                  </a:moveTo>
                  <a:cubicBezTo>
                    <a:pt x="112683" y="2890335"/>
                    <a:pt x="112645" y="2924297"/>
                    <a:pt x="130432" y="2924297"/>
                  </a:cubicBezTo>
                  <a:cubicBezTo>
                    <a:pt x="350023" y="2924297"/>
                    <a:pt x="318204" y="2908655"/>
                    <a:pt x="319037" y="2960373"/>
                  </a:cubicBezTo>
                  <a:cubicBezTo>
                    <a:pt x="320370" y="3045682"/>
                    <a:pt x="318742" y="3047962"/>
                    <a:pt x="320113" y="3135218"/>
                  </a:cubicBezTo>
                  <a:cubicBezTo>
                    <a:pt x="320511" y="3160290"/>
                    <a:pt x="327687" y="3154973"/>
                    <a:pt x="284040" y="3154973"/>
                  </a:cubicBezTo>
                  <a:cubicBezTo>
                    <a:pt x="89925" y="3154973"/>
                    <a:pt x="116925" y="3162506"/>
                    <a:pt x="116502" y="3135039"/>
                  </a:cubicBezTo>
                  <a:close/>
                  <a:moveTo>
                    <a:pt x="121154" y="3397281"/>
                  </a:moveTo>
                  <a:cubicBezTo>
                    <a:pt x="114747" y="3130286"/>
                    <a:pt x="112824" y="3167182"/>
                    <a:pt x="130432" y="3167182"/>
                  </a:cubicBezTo>
                  <a:cubicBezTo>
                    <a:pt x="359980" y="3167182"/>
                    <a:pt x="320421" y="3152039"/>
                    <a:pt x="321318" y="3222641"/>
                  </a:cubicBezTo>
                  <a:cubicBezTo>
                    <a:pt x="322023" y="3278638"/>
                    <a:pt x="322894" y="3341886"/>
                    <a:pt x="324355" y="3397614"/>
                  </a:cubicBezTo>
                  <a:cubicBezTo>
                    <a:pt x="324445" y="3401201"/>
                    <a:pt x="330480" y="3400151"/>
                    <a:pt x="284040" y="3400151"/>
                  </a:cubicBezTo>
                  <a:cubicBezTo>
                    <a:pt x="107763" y="3400151"/>
                    <a:pt x="121385" y="3407261"/>
                    <a:pt x="121154" y="3397281"/>
                  </a:cubicBezTo>
                  <a:close/>
                  <a:moveTo>
                    <a:pt x="126113" y="3646213"/>
                  </a:moveTo>
                  <a:cubicBezTo>
                    <a:pt x="121846" y="3387173"/>
                    <a:pt x="116643" y="3414166"/>
                    <a:pt x="130432" y="3414166"/>
                  </a:cubicBezTo>
                  <a:cubicBezTo>
                    <a:pt x="363363" y="3414166"/>
                    <a:pt x="324611" y="3387007"/>
                    <a:pt x="326149" y="3484935"/>
                  </a:cubicBezTo>
                  <a:cubicBezTo>
                    <a:pt x="327507" y="3571845"/>
                    <a:pt x="328468" y="3570423"/>
                    <a:pt x="329776" y="3646392"/>
                  </a:cubicBezTo>
                  <a:cubicBezTo>
                    <a:pt x="304890" y="3646290"/>
                    <a:pt x="138095" y="3646213"/>
                    <a:pt x="126113" y="3646213"/>
                  </a:cubicBezTo>
                  <a:close/>
                  <a:moveTo>
                    <a:pt x="130432" y="3658102"/>
                  </a:moveTo>
                  <a:cubicBezTo>
                    <a:pt x="310964" y="3658217"/>
                    <a:pt x="308478" y="3658204"/>
                    <a:pt x="329981" y="3658307"/>
                  </a:cubicBezTo>
                  <a:cubicBezTo>
                    <a:pt x="331749" y="3781831"/>
                    <a:pt x="331185" y="3776245"/>
                    <a:pt x="333197" y="3890046"/>
                  </a:cubicBezTo>
                  <a:cubicBezTo>
                    <a:pt x="281862" y="3889444"/>
                    <a:pt x="207371" y="3890110"/>
                    <a:pt x="130278" y="3890110"/>
                  </a:cubicBezTo>
                  <a:cubicBezTo>
                    <a:pt x="129099" y="3640076"/>
                    <a:pt x="121064" y="3658102"/>
                    <a:pt x="130432" y="3658102"/>
                  </a:cubicBezTo>
                  <a:close/>
                  <a:moveTo>
                    <a:pt x="130432" y="3901986"/>
                  </a:moveTo>
                  <a:cubicBezTo>
                    <a:pt x="365054" y="3901986"/>
                    <a:pt x="333261" y="3894030"/>
                    <a:pt x="333787" y="3922202"/>
                  </a:cubicBezTo>
                  <a:cubicBezTo>
                    <a:pt x="338592" y="4177296"/>
                    <a:pt x="347767" y="4135711"/>
                    <a:pt x="284027" y="4135711"/>
                  </a:cubicBezTo>
                  <a:cubicBezTo>
                    <a:pt x="210087" y="4135711"/>
                    <a:pt x="207755" y="4134186"/>
                    <a:pt x="133943" y="4134135"/>
                  </a:cubicBezTo>
                  <a:cubicBezTo>
                    <a:pt x="128087" y="3884358"/>
                    <a:pt x="131342" y="3901986"/>
                    <a:pt x="130432" y="3901986"/>
                  </a:cubicBezTo>
                  <a:close/>
                  <a:moveTo>
                    <a:pt x="136160" y="4359277"/>
                  </a:moveTo>
                  <a:cubicBezTo>
                    <a:pt x="134827" y="4274198"/>
                    <a:pt x="136275" y="4271559"/>
                    <a:pt x="134904" y="4184329"/>
                  </a:cubicBezTo>
                  <a:cubicBezTo>
                    <a:pt x="134097" y="4131842"/>
                    <a:pt x="100048" y="4146677"/>
                    <a:pt x="335901" y="4147715"/>
                  </a:cubicBezTo>
                  <a:cubicBezTo>
                    <a:pt x="336965" y="4267921"/>
                    <a:pt x="340027" y="4268446"/>
                    <a:pt x="341322" y="4379710"/>
                  </a:cubicBezTo>
                  <a:cubicBezTo>
                    <a:pt x="110082" y="4375559"/>
                    <a:pt x="136711" y="4394507"/>
                    <a:pt x="136160" y="4359277"/>
                  </a:cubicBezTo>
                  <a:close/>
                  <a:moveTo>
                    <a:pt x="140107" y="4621417"/>
                  </a:moveTo>
                  <a:cubicBezTo>
                    <a:pt x="138800" y="4558911"/>
                    <a:pt x="138005" y="4512318"/>
                    <a:pt x="137326" y="4446699"/>
                  </a:cubicBezTo>
                  <a:cubicBezTo>
                    <a:pt x="136608" y="4377686"/>
                    <a:pt x="122384" y="4393456"/>
                    <a:pt x="207319" y="4391855"/>
                  </a:cubicBezTo>
                  <a:cubicBezTo>
                    <a:pt x="262550" y="4390882"/>
                    <a:pt x="309016" y="4391022"/>
                    <a:pt x="341450" y="4391624"/>
                  </a:cubicBezTo>
                  <a:cubicBezTo>
                    <a:pt x="342026" y="4458140"/>
                    <a:pt x="339873" y="4490667"/>
                    <a:pt x="344090" y="4625529"/>
                  </a:cubicBezTo>
                  <a:cubicBezTo>
                    <a:pt x="121910" y="4625529"/>
                    <a:pt x="140158" y="4623658"/>
                    <a:pt x="140107" y="4621417"/>
                  </a:cubicBezTo>
                  <a:close/>
                  <a:moveTo>
                    <a:pt x="140414" y="4635803"/>
                  </a:moveTo>
                  <a:cubicBezTo>
                    <a:pt x="208767" y="4635944"/>
                    <a:pt x="187700" y="4637417"/>
                    <a:pt x="344461" y="4637417"/>
                  </a:cubicBezTo>
                  <a:cubicBezTo>
                    <a:pt x="347895" y="4749322"/>
                    <a:pt x="345935" y="4792803"/>
                    <a:pt x="346934" y="4869003"/>
                  </a:cubicBezTo>
                  <a:cubicBezTo>
                    <a:pt x="142247" y="4869836"/>
                    <a:pt x="211176" y="4870258"/>
                    <a:pt x="144989" y="4870425"/>
                  </a:cubicBezTo>
                  <a:cubicBezTo>
                    <a:pt x="144976" y="4869118"/>
                    <a:pt x="140440" y="4636790"/>
                    <a:pt x="140414" y="4635803"/>
                  </a:cubicBezTo>
                  <a:close/>
                  <a:moveTo>
                    <a:pt x="145207" y="4883787"/>
                  </a:moveTo>
                  <a:cubicBezTo>
                    <a:pt x="145181" y="4882134"/>
                    <a:pt x="127728" y="4881878"/>
                    <a:pt x="347101" y="4880905"/>
                  </a:cubicBezTo>
                  <a:cubicBezTo>
                    <a:pt x="348485" y="4970646"/>
                    <a:pt x="350715" y="4974515"/>
                    <a:pt x="352406" y="5115334"/>
                  </a:cubicBezTo>
                  <a:cubicBezTo>
                    <a:pt x="262486" y="5115014"/>
                    <a:pt x="213445" y="5115436"/>
                    <a:pt x="148718" y="5115488"/>
                  </a:cubicBezTo>
                  <a:cubicBezTo>
                    <a:pt x="147103" y="5039595"/>
                    <a:pt x="146424" y="4959821"/>
                    <a:pt x="145207" y="4883787"/>
                  </a:cubicBezTo>
                  <a:close/>
                  <a:moveTo>
                    <a:pt x="152076" y="5321195"/>
                  </a:moveTo>
                  <a:cubicBezTo>
                    <a:pt x="151114" y="5087828"/>
                    <a:pt x="130957" y="5127569"/>
                    <a:pt x="207242" y="5127261"/>
                  </a:cubicBezTo>
                  <a:cubicBezTo>
                    <a:pt x="259372" y="5127120"/>
                    <a:pt x="294023" y="5127069"/>
                    <a:pt x="352547" y="5127236"/>
                  </a:cubicBezTo>
                  <a:cubicBezTo>
                    <a:pt x="355341" y="5379306"/>
                    <a:pt x="352586" y="5072302"/>
                    <a:pt x="354700" y="5360294"/>
                  </a:cubicBezTo>
                  <a:cubicBezTo>
                    <a:pt x="111889" y="5361562"/>
                    <a:pt x="152268" y="5366315"/>
                    <a:pt x="152076" y="5321195"/>
                  </a:cubicBezTo>
                  <a:close/>
                  <a:moveTo>
                    <a:pt x="155881" y="5583488"/>
                  </a:moveTo>
                  <a:cubicBezTo>
                    <a:pt x="151871" y="5327588"/>
                    <a:pt x="136390" y="5369505"/>
                    <a:pt x="207101" y="5371350"/>
                  </a:cubicBezTo>
                  <a:cubicBezTo>
                    <a:pt x="250709" y="5372541"/>
                    <a:pt x="287513" y="5372541"/>
                    <a:pt x="354803" y="5372208"/>
                  </a:cubicBezTo>
                  <a:cubicBezTo>
                    <a:pt x="356046" y="5498180"/>
                    <a:pt x="359044" y="5490775"/>
                    <a:pt x="360377" y="5603512"/>
                  </a:cubicBezTo>
                  <a:cubicBezTo>
                    <a:pt x="125972" y="5600668"/>
                    <a:pt x="156420" y="5616413"/>
                    <a:pt x="155881" y="5583488"/>
                  </a:cubicBezTo>
                  <a:close/>
                  <a:moveTo>
                    <a:pt x="159572" y="5850176"/>
                  </a:moveTo>
                  <a:cubicBezTo>
                    <a:pt x="159354" y="5786019"/>
                    <a:pt x="159444" y="5800252"/>
                    <a:pt x="156433" y="5616579"/>
                  </a:cubicBezTo>
                  <a:cubicBezTo>
                    <a:pt x="218558" y="5616195"/>
                    <a:pt x="235563" y="5613915"/>
                    <a:pt x="360505" y="5615439"/>
                  </a:cubicBezTo>
                  <a:cubicBezTo>
                    <a:pt x="361069" y="5679469"/>
                    <a:pt x="361966" y="5823734"/>
                    <a:pt x="362312" y="5850189"/>
                  </a:cubicBezTo>
                  <a:lnTo>
                    <a:pt x="159572" y="5850176"/>
                  </a:lnTo>
                  <a:close/>
                  <a:moveTo>
                    <a:pt x="360864" y="4880840"/>
                  </a:moveTo>
                  <a:cubicBezTo>
                    <a:pt x="577264" y="4879956"/>
                    <a:pt x="560592" y="4882583"/>
                    <a:pt x="560618" y="4884017"/>
                  </a:cubicBezTo>
                  <a:cubicBezTo>
                    <a:pt x="564795" y="5151013"/>
                    <a:pt x="588233" y="5114155"/>
                    <a:pt x="514460" y="5115052"/>
                  </a:cubicBezTo>
                  <a:cubicBezTo>
                    <a:pt x="464560" y="5115590"/>
                    <a:pt x="434484" y="5115577"/>
                    <a:pt x="362927" y="5115373"/>
                  </a:cubicBezTo>
                  <a:cubicBezTo>
                    <a:pt x="359813" y="4862431"/>
                    <a:pt x="353393" y="4880879"/>
                    <a:pt x="360864" y="4880840"/>
                  </a:cubicBezTo>
                  <a:close/>
                  <a:moveTo>
                    <a:pt x="365105" y="5321221"/>
                  </a:moveTo>
                  <a:cubicBezTo>
                    <a:pt x="365105" y="5086996"/>
                    <a:pt x="340527" y="5127389"/>
                    <a:pt x="437649" y="5127389"/>
                  </a:cubicBezTo>
                  <a:cubicBezTo>
                    <a:pt x="510051" y="5127389"/>
                    <a:pt x="507181" y="5126749"/>
                    <a:pt x="566026" y="5126544"/>
                  </a:cubicBezTo>
                  <a:cubicBezTo>
                    <a:pt x="565769" y="5272436"/>
                    <a:pt x="567986" y="5293959"/>
                    <a:pt x="569665" y="5359718"/>
                  </a:cubicBezTo>
                  <a:cubicBezTo>
                    <a:pt x="328917" y="5359974"/>
                    <a:pt x="365105" y="5373310"/>
                    <a:pt x="365105" y="5321221"/>
                  </a:cubicBezTo>
                  <a:close/>
                  <a:moveTo>
                    <a:pt x="370603" y="5583463"/>
                  </a:moveTo>
                  <a:cubicBezTo>
                    <a:pt x="366643" y="5329804"/>
                    <a:pt x="341655" y="5371978"/>
                    <a:pt x="437649" y="5371978"/>
                  </a:cubicBezTo>
                  <a:cubicBezTo>
                    <a:pt x="514203" y="5371978"/>
                    <a:pt x="503657" y="5371709"/>
                    <a:pt x="569947" y="5371632"/>
                  </a:cubicBezTo>
                  <a:cubicBezTo>
                    <a:pt x="572305" y="5476222"/>
                    <a:pt x="570203" y="5489353"/>
                    <a:pt x="572061" y="5603602"/>
                  </a:cubicBezTo>
                  <a:cubicBezTo>
                    <a:pt x="338759" y="5603845"/>
                    <a:pt x="371026" y="5611007"/>
                    <a:pt x="370603" y="5583463"/>
                  </a:cubicBezTo>
                  <a:close/>
                  <a:moveTo>
                    <a:pt x="372820" y="5850202"/>
                  </a:moveTo>
                  <a:cubicBezTo>
                    <a:pt x="372435" y="5821057"/>
                    <a:pt x="371538" y="5676369"/>
                    <a:pt x="371000" y="5615567"/>
                  </a:cubicBezTo>
                  <a:cubicBezTo>
                    <a:pt x="441352" y="5616375"/>
                    <a:pt x="519060" y="5615555"/>
                    <a:pt x="572266" y="5615491"/>
                  </a:cubicBezTo>
                  <a:cubicBezTo>
                    <a:pt x="575444" y="5810680"/>
                    <a:pt x="575060" y="5791656"/>
                    <a:pt x="576393" y="5848396"/>
                  </a:cubicBezTo>
                  <a:cubicBezTo>
                    <a:pt x="504387" y="5848639"/>
                    <a:pt x="536001" y="5850215"/>
                    <a:pt x="372820" y="5850202"/>
                  </a:cubicBezTo>
                  <a:close/>
                  <a:moveTo>
                    <a:pt x="579045" y="5321003"/>
                  </a:moveTo>
                  <a:cubicBezTo>
                    <a:pt x="571754" y="5096028"/>
                    <a:pt x="575175" y="5126505"/>
                    <a:pt x="591360" y="5126505"/>
                  </a:cubicBezTo>
                  <a:cubicBezTo>
                    <a:pt x="809080" y="5126505"/>
                    <a:pt x="779427" y="5121535"/>
                    <a:pt x="779530" y="5146286"/>
                  </a:cubicBezTo>
                  <a:cubicBezTo>
                    <a:pt x="780593" y="5397677"/>
                    <a:pt x="795368" y="5358783"/>
                    <a:pt x="744981" y="5358783"/>
                  </a:cubicBezTo>
                  <a:cubicBezTo>
                    <a:pt x="552506" y="5358783"/>
                    <a:pt x="580737" y="5373528"/>
                    <a:pt x="579045" y="5321003"/>
                  </a:cubicBezTo>
                  <a:close/>
                  <a:moveTo>
                    <a:pt x="582236" y="5583514"/>
                  </a:moveTo>
                  <a:cubicBezTo>
                    <a:pt x="578481" y="5343396"/>
                    <a:pt x="578584" y="5371619"/>
                    <a:pt x="591360" y="5371619"/>
                  </a:cubicBezTo>
                  <a:cubicBezTo>
                    <a:pt x="816679" y="5371619"/>
                    <a:pt x="782080" y="5358142"/>
                    <a:pt x="782874" y="5408822"/>
                  </a:cubicBezTo>
                  <a:cubicBezTo>
                    <a:pt x="786449" y="5638294"/>
                    <a:pt x="802352" y="5604691"/>
                    <a:pt x="744969" y="5604691"/>
                  </a:cubicBezTo>
                  <a:cubicBezTo>
                    <a:pt x="555710" y="5604691"/>
                    <a:pt x="582646" y="5609290"/>
                    <a:pt x="582236" y="5583514"/>
                  </a:cubicBezTo>
                  <a:close/>
                  <a:moveTo>
                    <a:pt x="790102" y="5846166"/>
                  </a:moveTo>
                  <a:cubicBezTo>
                    <a:pt x="790089" y="5853071"/>
                    <a:pt x="807581" y="5848357"/>
                    <a:pt x="591347" y="5848357"/>
                  </a:cubicBezTo>
                  <a:cubicBezTo>
                    <a:pt x="584581" y="5848357"/>
                    <a:pt x="586965" y="5874517"/>
                    <a:pt x="582749" y="5615465"/>
                  </a:cubicBezTo>
                  <a:cubicBezTo>
                    <a:pt x="674040" y="5615414"/>
                    <a:pt x="653049" y="5616746"/>
                    <a:pt x="787769" y="5616541"/>
                  </a:cubicBezTo>
                  <a:cubicBezTo>
                    <a:pt x="787795" y="5618040"/>
                    <a:pt x="790153" y="5803480"/>
                    <a:pt x="790102" y="5846166"/>
                  </a:cubicBezTo>
                  <a:close/>
                  <a:moveTo>
                    <a:pt x="792139" y="5321144"/>
                  </a:moveTo>
                  <a:cubicBezTo>
                    <a:pt x="789294" y="5094964"/>
                    <a:pt x="779081" y="5127582"/>
                    <a:pt x="821882" y="5127005"/>
                  </a:cubicBezTo>
                  <a:cubicBezTo>
                    <a:pt x="1019919" y="5124327"/>
                    <a:pt x="993123" y="5123277"/>
                    <a:pt x="993700" y="5146426"/>
                  </a:cubicBezTo>
                  <a:cubicBezTo>
                    <a:pt x="999659" y="5394243"/>
                    <a:pt x="999518" y="5359807"/>
                    <a:pt x="975542" y="5359538"/>
                  </a:cubicBezTo>
                  <a:cubicBezTo>
                    <a:pt x="759718" y="5357207"/>
                    <a:pt x="792754" y="5371094"/>
                    <a:pt x="792139" y="5321144"/>
                  </a:cubicBezTo>
                  <a:close/>
                  <a:moveTo>
                    <a:pt x="797790" y="5583463"/>
                  </a:moveTo>
                  <a:cubicBezTo>
                    <a:pt x="793959" y="5338656"/>
                    <a:pt x="779517" y="5370697"/>
                    <a:pt x="821779" y="5370863"/>
                  </a:cubicBezTo>
                  <a:cubicBezTo>
                    <a:pt x="1029184" y="5371696"/>
                    <a:pt x="996327" y="5361691"/>
                    <a:pt x="997057" y="5408822"/>
                  </a:cubicBezTo>
                  <a:cubicBezTo>
                    <a:pt x="998416" y="5495297"/>
                    <a:pt x="999159" y="5500998"/>
                    <a:pt x="1000453" y="5583668"/>
                  </a:cubicBezTo>
                  <a:cubicBezTo>
                    <a:pt x="1000876" y="5611289"/>
                    <a:pt x="1019675" y="5604370"/>
                    <a:pt x="898654" y="5604460"/>
                  </a:cubicBezTo>
                  <a:cubicBezTo>
                    <a:pt x="779081" y="5604460"/>
                    <a:pt x="798239" y="5611622"/>
                    <a:pt x="797790" y="5583463"/>
                  </a:cubicBezTo>
                  <a:close/>
                  <a:moveTo>
                    <a:pt x="975439" y="5849382"/>
                  </a:moveTo>
                  <a:cubicBezTo>
                    <a:pt x="927397" y="5849766"/>
                    <a:pt x="919644" y="5849702"/>
                    <a:pt x="800584" y="5849664"/>
                  </a:cubicBezTo>
                  <a:cubicBezTo>
                    <a:pt x="800648" y="5805235"/>
                    <a:pt x="798303" y="5618091"/>
                    <a:pt x="798277" y="5616541"/>
                  </a:cubicBezTo>
                  <a:cubicBezTo>
                    <a:pt x="894412" y="5616349"/>
                    <a:pt x="781221" y="5616439"/>
                    <a:pt x="1000876" y="5616285"/>
                  </a:cubicBezTo>
                  <a:cubicBezTo>
                    <a:pt x="1003529" y="5892965"/>
                    <a:pt x="1014190" y="5849062"/>
                    <a:pt x="975439" y="5849382"/>
                  </a:cubicBezTo>
                  <a:close/>
                  <a:moveTo>
                    <a:pt x="1002427" y="5058709"/>
                  </a:moveTo>
                  <a:cubicBezTo>
                    <a:pt x="1001094" y="4973567"/>
                    <a:pt x="1001555" y="4975053"/>
                    <a:pt x="1000120" y="4883761"/>
                  </a:cubicBezTo>
                  <a:cubicBezTo>
                    <a:pt x="1000094" y="4881673"/>
                    <a:pt x="983051" y="4881711"/>
                    <a:pt x="1203296" y="4881673"/>
                  </a:cubicBezTo>
                  <a:cubicBezTo>
                    <a:pt x="1203308" y="4882621"/>
                    <a:pt x="1204026" y="4919222"/>
                    <a:pt x="1205794" y="5114412"/>
                  </a:cubicBezTo>
                  <a:cubicBezTo>
                    <a:pt x="963227" y="5114412"/>
                    <a:pt x="1003618" y="5134832"/>
                    <a:pt x="1002427" y="5058709"/>
                  </a:cubicBezTo>
                  <a:close/>
                  <a:moveTo>
                    <a:pt x="1052314" y="5127645"/>
                  </a:moveTo>
                  <a:cubicBezTo>
                    <a:pt x="1129189" y="5127645"/>
                    <a:pt x="1129432" y="5126300"/>
                    <a:pt x="1205884" y="5126300"/>
                  </a:cubicBezTo>
                  <a:cubicBezTo>
                    <a:pt x="1207025" y="5278316"/>
                    <a:pt x="1208268" y="5293946"/>
                    <a:pt x="1209639" y="5359128"/>
                  </a:cubicBezTo>
                  <a:cubicBezTo>
                    <a:pt x="1125806" y="5359128"/>
                    <a:pt x="1097088" y="5360409"/>
                    <a:pt x="1006937" y="5359820"/>
                  </a:cubicBezTo>
                  <a:cubicBezTo>
                    <a:pt x="1004682" y="5087470"/>
                    <a:pt x="987818" y="5127645"/>
                    <a:pt x="1052314" y="5127645"/>
                  </a:cubicBezTo>
                  <a:close/>
                  <a:moveTo>
                    <a:pt x="1010948" y="5583463"/>
                  </a:moveTo>
                  <a:cubicBezTo>
                    <a:pt x="1007040" y="5332943"/>
                    <a:pt x="993136" y="5371850"/>
                    <a:pt x="1052314" y="5371850"/>
                  </a:cubicBezTo>
                  <a:cubicBezTo>
                    <a:pt x="1241176" y="5371850"/>
                    <a:pt x="1209703" y="5355221"/>
                    <a:pt x="1210536" y="5408822"/>
                  </a:cubicBezTo>
                  <a:cubicBezTo>
                    <a:pt x="1213599" y="5602538"/>
                    <a:pt x="1213368" y="5588408"/>
                    <a:pt x="1213637" y="5604755"/>
                  </a:cubicBezTo>
                  <a:cubicBezTo>
                    <a:pt x="978425" y="5605075"/>
                    <a:pt x="1011384" y="5611135"/>
                    <a:pt x="1010948" y="5583463"/>
                  </a:cubicBezTo>
                  <a:close/>
                  <a:moveTo>
                    <a:pt x="1206012" y="5849279"/>
                  </a:moveTo>
                  <a:cubicBezTo>
                    <a:pt x="991035" y="5849279"/>
                    <a:pt x="1013447" y="5850215"/>
                    <a:pt x="1013396" y="5846154"/>
                  </a:cubicBezTo>
                  <a:cubicBezTo>
                    <a:pt x="1009654" y="5569178"/>
                    <a:pt x="1000120" y="5616298"/>
                    <a:pt x="1052327" y="5616259"/>
                  </a:cubicBezTo>
                  <a:cubicBezTo>
                    <a:pt x="1129407" y="5616259"/>
                    <a:pt x="1129112" y="5616669"/>
                    <a:pt x="1206012" y="5616669"/>
                  </a:cubicBezTo>
                  <a:cubicBezTo>
                    <a:pt x="1216597" y="5616669"/>
                    <a:pt x="1213534" y="5608304"/>
                    <a:pt x="1214970" y="5671257"/>
                  </a:cubicBezTo>
                  <a:cubicBezTo>
                    <a:pt x="1219685" y="5876567"/>
                    <a:pt x="1221095" y="5849279"/>
                    <a:pt x="1206012" y="5849279"/>
                  </a:cubicBezTo>
                  <a:close/>
                  <a:moveTo>
                    <a:pt x="1216546" y="5146234"/>
                  </a:moveTo>
                  <a:cubicBezTo>
                    <a:pt x="1216354" y="5115347"/>
                    <a:pt x="1187367" y="5129208"/>
                    <a:pt x="1418645" y="5126108"/>
                  </a:cubicBezTo>
                  <a:cubicBezTo>
                    <a:pt x="1420977" y="5268990"/>
                    <a:pt x="1420926" y="5272257"/>
                    <a:pt x="1422412" y="5321425"/>
                  </a:cubicBezTo>
                  <a:cubicBezTo>
                    <a:pt x="1424078" y="5376449"/>
                    <a:pt x="1456230" y="5359705"/>
                    <a:pt x="1220147" y="5359141"/>
                  </a:cubicBezTo>
                  <a:cubicBezTo>
                    <a:pt x="1219147" y="5311676"/>
                    <a:pt x="1217225" y="5255705"/>
                    <a:pt x="1216546" y="5146234"/>
                  </a:cubicBezTo>
                  <a:close/>
                  <a:moveTo>
                    <a:pt x="1220377" y="5371030"/>
                  </a:moveTo>
                  <a:cubicBezTo>
                    <a:pt x="1461933" y="5371632"/>
                    <a:pt x="1423707" y="5362293"/>
                    <a:pt x="1424424" y="5408784"/>
                  </a:cubicBezTo>
                  <a:cubicBezTo>
                    <a:pt x="1425783" y="5496425"/>
                    <a:pt x="1426551" y="5492863"/>
                    <a:pt x="1428025" y="5583655"/>
                  </a:cubicBezTo>
                  <a:cubicBezTo>
                    <a:pt x="1428448" y="5610648"/>
                    <a:pt x="1461125" y="5603768"/>
                    <a:pt x="1224132" y="5604716"/>
                  </a:cubicBezTo>
                  <a:cubicBezTo>
                    <a:pt x="1223543" y="5569806"/>
                    <a:pt x="1221005" y="5403404"/>
                    <a:pt x="1220377" y="5371030"/>
                  </a:cubicBezTo>
                  <a:close/>
                  <a:moveTo>
                    <a:pt x="1227977" y="5849241"/>
                  </a:moveTo>
                  <a:cubicBezTo>
                    <a:pt x="1227682" y="5748175"/>
                    <a:pt x="1225375" y="5673538"/>
                    <a:pt x="1224350" y="5616618"/>
                  </a:cubicBezTo>
                  <a:cubicBezTo>
                    <a:pt x="1294792" y="5616323"/>
                    <a:pt x="1318140" y="5613889"/>
                    <a:pt x="1428422" y="5615452"/>
                  </a:cubicBezTo>
                  <a:cubicBezTo>
                    <a:pt x="1429063" y="5697699"/>
                    <a:pt x="1426577" y="5654615"/>
                    <a:pt x="1430165" y="5846294"/>
                  </a:cubicBezTo>
                  <a:cubicBezTo>
                    <a:pt x="1430217" y="5849164"/>
                    <a:pt x="1447990" y="5848754"/>
                    <a:pt x="1227977" y="5849241"/>
                  </a:cubicBezTo>
                  <a:close/>
                  <a:moveTo>
                    <a:pt x="1432920" y="5321041"/>
                  </a:moveTo>
                  <a:cubicBezTo>
                    <a:pt x="1431267" y="5266453"/>
                    <a:pt x="1431370" y="5262751"/>
                    <a:pt x="1429140" y="5125967"/>
                  </a:cubicBezTo>
                  <a:cubicBezTo>
                    <a:pt x="1569883" y="5123764"/>
                    <a:pt x="1571203" y="5126710"/>
                    <a:pt x="1632405" y="5127543"/>
                  </a:cubicBezTo>
                  <a:cubicBezTo>
                    <a:pt x="1633520" y="5189997"/>
                    <a:pt x="1636403" y="5358654"/>
                    <a:pt x="1636416" y="5359603"/>
                  </a:cubicBezTo>
                  <a:cubicBezTo>
                    <a:pt x="1399474" y="5360640"/>
                    <a:pt x="1434548" y="5374809"/>
                    <a:pt x="1432920" y="5321041"/>
                  </a:cubicBezTo>
                  <a:close/>
                  <a:moveTo>
                    <a:pt x="1434266" y="5372401"/>
                  </a:moveTo>
                  <a:cubicBezTo>
                    <a:pt x="1519765" y="5372439"/>
                    <a:pt x="1543574" y="5372580"/>
                    <a:pt x="1590297" y="5371952"/>
                  </a:cubicBezTo>
                  <a:cubicBezTo>
                    <a:pt x="1648808" y="5371158"/>
                    <a:pt x="1636442" y="5331444"/>
                    <a:pt x="1640401" y="5583694"/>
                  </a:cubicBezTo>
                  <a:cubicBezTo>
                    <a:pt x="1640824" y="5610392"/>
                    <a:pt x="1673233" y="5607163"/>
                    <a:pt x="1438802" y="5603717"/>
                  </a:cubicBezTo>
                  <a:cubicBezTo>
                    <a:pt x="1438572" y="5583617"/>
                    <a:pt x="1434292" y="5373413"/>
                    <a:pt x="1434266" y="5372401"/>
                  </a:cubicBezTo>
                  <a:close/>
                  <a:moveTo>
                    <a:pt x="1440712" y="5848267"/>
                  </a:moveTo>
                  <a:cubicBezTo>
                    <a:pt x="1436983" y="5666466"/>
                    <a:pt x="1439558" y="5696508"/>
                    <a:pt x="1438918" y="5615618"/>
                  </a:cubicBezTo>
                  <a:cubicBezTo>
                    <a:pt x="1497852" y="5616490"/>
                    <a:pt x="1505284" y="5615862"/>
                    <a:pt x="1590207" y="5616439"/>
                  </a:cubicBezTo>
                  <a:cubicBezTo>
                    <a:pt x="1661879" y="5616925"/>
                    <a:pt x="1635122" y="5576750"/>
                    <a:pt x="1644643" y="5846640"/>
                  </a:cubicBezTo>
                  <a:cubicBezTo>
                    <a:pt x="1644874" y="5853277"/>
                    <a:pt x="1651255" y="5846871"/>
                    <a:pt x="1440712" y="5848267"/>
                  </a:cubicBezTo>
                  <a:close/>
                  <a:moveTo>
                    <a:pt x="1646219" y="5321144"/>
                  </a:moveTo>
                  <a:cubicBezTo>
                    <a:pt x="1642247" y="5096438"/>
                    <a:pt x="1634738" y="5127761"/>
                    <a:pt x="1667081" y="5127761"/>
                  </a:cubicBezTo>
                  <a:cubicBezTo>
                    <a:pt x="1874306" y="5127761"/>
                    <a:pt x="1846499" y="5117589"/>
                    <a:pt x="1847409" y="5146503"/>
                  </a:cubicBezTo>
                  <a:cubicBezTo>
                    <a:pt x="1854892" y="5393692"/>
                    <a:pt x="1855712" y="5358795"/>
                    <a:pt x="1820793" y="5358795"/>
                  </a:cubicBezTo>
                  <a:cubicBezTo>
                    <a:pt x="1615554" y="5358783"/>
                    <a:pt x="1647168" y="5371427"/>
                    <a:pt x="1646219" y="5321144"/>
                  </a:cubicBezTo>
                  <a:close/>
                  <a:moveTo>
                    <a:pt x="1650897" y="5583488"/>
                  </a:moveTo>
                  <a:cubicBezTo>
                    <a:pt x="1647065" y="5338759"/>
                    <a:pt x="1638825" y="5371427"/>
                    <a:pt x="1667094" y="5371427"/>
                  </a:cubicBezTo>
                  <a:cubicBezTo>
                    <a:pt x="1884443" y="5371427"/>
                    <a:pt x="1850804" y="5358783"/>
                    <a:pt x="1851586" y="5408784"/>
                  </a:cubicBezTo>
                  <a:cubicBezTo>
                    <a:pt x="1855187" y="5638960"/>
                    <a:pt x="1863799" y="5603461"/>
                    <a:pt x="1820793" y="5603461"/>
                  </a:cubicBezTo>
                  <a:cubicBezTo>
                    <a:pt x="1624294" y="5603474"/>
                    <a:pt x="1651371" y="5613850"/>
                    <a:pt x="1650897" y="5583488"/>
                  </a:cubicBezTo>
                  <a:close/>
                  <a:moveTo>
                    <a:pt x="1655254" y="5849561"/>
                  </a:moveTo>
                  <a:cubicBezTo>
                    <a:pt x="1651819" y="5746753"/>
                    <a:pt x="1652383" y="5693356"/>
                    <a:pt x="1651371" y="5616669"/>
                  </a:cubicBezTo>
                  <a:cubicBezTo>
                    <a:pt x="1754259" y="5616772"/>
                    <a:pt x="1714085" y="5615516"/>
                    <a:pt x="1854636" y="5615337"/>
                  </a:cubicBezTo>
                  <a:lnTo>
                    <a:pt x="1858378" y="5849613"/>
                  </a:lnTo>
                  <a:cubicBezTo>
                    <a:pt x="1825688" y="5849792"/>
                    <a:pt x="1656266" y="5849574"/>
                    <a:pt x="1655254" y="5849561"/>
                  </a:cubicBezTo>
                  <a:close/>
                  <a:moveTo>
                    <a:pt x="1861018" y="5321759"/>
                  </a:moveTo>
                  <a:cubicBezTo>
                    <a:pt x="1859121" y="5092620"/>
                    <a:pt x="1844102" y="5126659"/>
                    <a:pt x="1897667" y="5126505"/>
                  </a:cubicBezTo>
                  <a:cubicBezTo>
                    <a:pt x="2087951" y="5125993"/>
                    <a:pt x="2060182" y="5120881"/>
                    <a:pt x="2060951" y="5146490"/>
                  </a:cubicBezTo>
                  <a:cubicBezTo>
                    <a:pt x="2068345" y="5390810"/>
                    <a:pt x="2063770" y="5360192"/>
                    <a:pt x="2051481" y="5360000"/>
                  </a:cubicBezTo>
                  <a:cubicBezTo>
                    <a:pt x="1828507" y="5356105"/>
                    <a:pt x="1861453" y="5372913"/>
                    <a:pt x="1861018" y="5321759"/>
                  </a:cubicBezTo>
                  <a:close/>
                  <a:moveTo>
                    <a:pt x="1864631" y="5583488"/>
                  </a:moveTo>
                  <a:cubicBezTo>
                    <a:pt x="1860684" y="5331328"/>
                    <a:pt x="1851394" y="5370659"/>
                    <a:pt x="1897629" y="5370966"/>
                  </a:cubicBezTo>
                  <a:cubicBezTo>
                    <a:pt x="2091975" y="5372541"/>
                    <a:pt x="2063181" y="5360140"/>
                    <a:pt x="2063950" y="5408822"/>
                  </a:cubicBezTo>
                  <a:cubicBezTo>
                    <a:pt x="2067423" y="5630748"/>
                    <a:pt x="2078033" y="5603717"/>
                    <a:pt x="2051481" y="5603499"/>
                  </a:cubicBezTo>
                  <a:cubicBezTo>
                    <a:pt x="1836324" y="5601757"/>
                    <a:pt x="1865093" y="5612454"/>
                    <a:pt x="1864631" y="5583488"/>
                  </a:cubicBezTo>
                  <a:close/>
                  <a:moveTo>
                    <a:pt x="2071818" y="5846166"/>
                  </a:moveTo>
                  <a:cubicBezTo>
                    <a:pt x="2071805" y="5853225"/>
                    <a:pt x="2090963" y="5847499"/>
                    <a:pt x="1897629" y="5849318"/>
                  </a:cubicBezTo>
                  <a:cubicBezTo>
                    <a:pt x="1857263" y="5849702"/>
                    <a:pt x="1869437" y="5884971"/>
                    <a:pt x="1865144" y="5615324"/>
                  </a:cubicBezTo>
                  <a:cubicBezTo>
                    <a:pt x="1951066" y="5615157"/>
                    <a:pt x="1949105" y="5614734"/>
                    <a:pt x="2068845" y="5615542"/>
                  </a:cubicBezTo>
                  <a:cubicBezTo>
                    <a:pt x="2071164" y="5758616"/>
                    <a:pt x="2071959" y="5776922"/>
                    <a:pt x="2071818" y="5846166"/>
                  </a:cubicBezTo>
                  <a:close/>
                  <a:moveTo>
                    <a:pt x="2128279" y="5127210"/>
                  </a:moveTo>
                  <a:cubicBezTo>
                    <a:pt x="2206025" y="5127210"/>
                    <a:pt x="2203308" y="5126159"/>
                    <a:pt x="2272917" y="5126057"/>
                  </a:cubicBezTo>
                  <a:cubicBezTo>
                    <a:pt x="2274993" y="5258907"/>
                    <a:pt x="2274981" y="5268080"/>
                    <a:pt x="2276698" y="5321707"/>
                  </a:cubicBezTo>
                  <a:cubicBezTo>
                    <a:pt x="2278133" y="5367481"/>
                    <a:pt x="2318320" y="5363484"/>
                    <a:pt x="2073932" y="5360345"/>
                  </a:cubicBezTo>
                  <a:cubicBezTo>
                    <a:pt x="2072728" y="5083742"/>
                    <a:pt x="2052762" y="5127210"/>
                    <a:pt x="2128279" y="5127210"/>
                  </a:cubicBezTo>
                  <a:close/>
                  <a:moveTo>
                    <a:pt x="2078815" y="5583463"/>
                  </a:moveTo>
                  <a:cubicBezTo>
                    <a:pt x="2074919" y="5333775"/>
                    <a:pt x="2055748" y="5372541"/>
                    <a:pt x="2128279" y="5372541"/>
                  </a:cubicBezTo>
                  <a:cubicBezTo>
                    <a:pt x="2204052" y="5372541"/>
                    <a:pt x="2204090" y="5371747"/>
                    <a:pt x="2278082" y="5371722"/>
                  </a:cubicBezTo>
                  <a:cubicBezTo>
                    <a:pt x="2279120" y="5417893"/>
                    <a:pt x="2279632" y="5472775"/>
                    <a:pt x="2281657" y="5603999"/>
                  </a:cubicBezTo>
                  <a:cubicBezTo>
                    <a:pt x="2046906" y="5603986"/>
                    <a:pt x="2079238" y="5610789"/>
                    <a:pt x="2078815" y="5583463"/>
                  </a:cubicBezTo>
                  <a:close/>
                  <a:moveTo>
                    <a:pt x="2282016" y="5848062"/>
                  </a:moveTo>
                  <a:cubicBezTo>
                    <a:pt x="2183792" y="5848062"/>
                    <a:pt x="2082313" y="5854340"/>
                    <a:pt x="2082326" y="5846205"/>
                  </a:cubicBezTo>
                  <a:cubicBezTo>
                    <a:pt x="2082890" y="5575059"/>
                    <a:pt x="2059144" y="5615734"/>
                    <a:pt x="2128279" y="5615734"/>
                  </a:cubicBezTo>
                  <a:cubicBezTo>
                    <a:pt x="2194838" y="5615734"/>
                    <a:pt x="2209357" y="5615888"/>
                    <a:pt x="2281849" y="5615888"/>
                  </a:cubicBezTo>
                  <a:cubicBezTo>
                    <a:pt x="2285617" y="5867702"/>
                    <a:pt x="2286078" y="5848062"/>
                    <a:pt x="2282016" y="5848062"/>
                  </a:cubicBezTo>
                  <a:close/>
                  <a:moveTo>
                    <a:pt x="2283413" y="5126044"/>
                  </a:moveTo>
                  <a:cubicBezTo>
                    <a:pt x="2358903" y="5126070"/>
                    <a:pt x="2359160" y="5127696"/>
                    <a:pt x="2435753" y="5127696"/>
                  </a:cubicBezTo>
                  <a:cubicBezTo>
                    <a:pt x="2506310" y="5127696"/>
                    <a:pt x="2481744" y="5094260"/>
                    <a:pt x="2490650" y="5321464"/>
                  </a:cubicBezTo>
                  <a:cubicBezTo>
                    <a:pt x="2492508" y="5368814"/>
                    <a:pt x="2530657" y="5359577"/>
                    <a:pt x="2288333" y="5359807"/>
                  </a:cubicBezTo>
                  <a:cubicBezTo>
                    <a:pt x="2286052" y="5268670"/>
                    <a:pt x="2287052" y="5359090"/>
                    <a:pt x="2283413" y="5126044"/>
                  </a:cubicBezTo>
                  <a:close/>
                  <a:moveTo>
                    <a:pt x="2291845" y="5583488"/>
                  </a:moveTo>
                  <a:cubicBezTo>
                    <a:pt x="2290499" y="5497257"/>
                    <a:pt x="2290653" y="5495810"/>
                    <a:pt x="2289294" y="5408592"/>
                  </a:cubicBezTo>
                  <a:cubicBezTo>
                    <a:pt x="2288577" y="5363177"/>
                    <a:pt x="2248365" y="5369364"/>
                    <a:pt x="2492278" y="5370659"/>
                  </a:cubicBezTo>
                  <a:cubicBezTo>
                    <a:pt x="2493534" y="5420967"/>
                    <a:pt x="2493687" y="5469355"/>
                    <a:pt x="2495648" y="5604191"/>
                  </a:cubicBezTo>
                  <a:cubicBezTo>
                    <a:pt x="2257937" y="5608381"/>
                    <a:pt x="2292229" y="5607368"/>
                    <a:pt x="2291845" y="5583488"/>
                  </a:cubicBezTo>
                  <a:close/>
                  <a:moveTo>
                    <a:pt x="2295215" y="5848062"/>
                  </a:moveTo>
                  <a:cubicBezTo>
                    <a:pt x="2295215" y="5806093"/>
                    <a:pt x="2292985" y="5658036"/>
                    <a:pt x="2292344" y="5615888"/>
                  </a:cubicBezTo>
                  <a:cubicBezTo>
                    <a:pt x="2354444" y="5615939"/>
                    <a:pt x="2429845" y="5617233"/>
                    <a:pt x="2495802" y="5616093"/>
                  </a:cubicBezTo>
                  <a:cubicBezTo>
                    <a:pt x="2496878" y="5694240"/>
                    <a:pt x="2496635" y="5726972"/>
                    <a:pt x="2499108" y="5846320"/>
                  </a:cubicBezTo>
                  <a:cubicBezTo>
                    <a:pt x="2499223" y="5851163"/>
                    <a:pt x="2515459" y="5848383"/>
                    <a:pt x="2295215" y="5848062"/>
                  </a:cubicBezTo>
                  <a:close/>
                  <a:moveTo>
                    <a:pt x="2501120" y="5320952"/>
                  </a:moveTo>
                  <a:cubicBezTo>
                    <a:pt x="2492329" y="5097194"/>
                    <a:pt x="2496699" y="5127543"/>
                    <a:pt x="2512589" y="5127415"/>
                  </a:cubicBezTo>
                  <a:cubicBezTo>
                    <a:pt x="2731552" y="5125941"/>
                    <a:pt x="2701976" y="5119472"/>
                    <a:pt x="2702168" y="5146311"/>
                  </a:cubicBezTo>
                  <a:cubicBezTo>
                    <a:pt x="2702604" y="5206459"/>
                    <a:pt x="2702975" y="5221269"/>
                    <a:pt x="2705192" y="5360602"/>
                  </a:cubicBezTo>
                  <a:cubicBezTo>
                    <a:pt x="2467340" y="5358219"/>
                    <a:pt x="2503106" y="5371530"/>
                    <a:pt x="2501120" y="5320952"/>
                  </a:cubicBezTo>
                  <a:close/>
                  <a:moveTo>
                    <a:pt x="2505823" y="5583463"/>
                  </a:moveTo>
                  <a:cubicBezTo>
                    <a:pt x="2502081" y="5344473"/>
                    <a:pt x="2499556" y="5370697"/>
                    <a:pt x="2512525" y="5370786"/>
                  </a:cubicBezTo>
                  <a:cubicBezTo>
                    <a:pt x="2741893" y="5372324"/>
                    <a:pt x="2705218" y="5362433"/>
                    <a:pt x="2705961" y="5408797"/>
                  </a:cubicBezTo>
                  <a:cubicBezTo>
                    <a:pt x="2707320" y="5495476"/>
                    <a:pt x="2706307" y="5493824"/>
                    <a:pt x="2707717" y="5583694"/>
                  </a:cubicBezTo>
                  <a:cubicBezTo>
                    <a:pt x="2708127" y="5609598"/>
                    <a:pt x="2729873" y="5603115"/>
                    <a:pt x="2589361" y="5603089"/>
                  </a:cubicBezTo>
                  <a:cubicBezTo>
                    <a:pt x="2490253" y="5603089"/>
                    <a:pt x="2506258" y="5611096"/>
                    <a:pt x="2505823" y="5583463"/>
                  </a:cubicBezTo>
                  <a:close/>
                  <a:moveTo>
                    <a:pt x="2509629" y="5846038"/>
                  </a:moveTo>
                  <a:cubicBezTo>
                    <a:pt x="2504259" y="5587972"/>
                    <a:pt x="2505208" y="5615926"/>
                    <a:pt x="2512640" y="5615785"/>
                  </a:cubicBezTo>
                  <a:cubicBezTo>
                    <a:pt x="2565872" y="5614709"/>
                    <a:pt x="2575188" y="5614978"/>
                    <a:pt x="2708216" y="5615004"/>
                  </a:cubicBezTo>
                  <a:cubicBezTo>
                    <a:pt x="2708242" y="5616451"/>
                    <a:pt x="2711049" y="5786787"/>
                    <a:pt x="2712381" y="5848434"/>
                  </a:cubicBezTo>
                  <a:cubicBezTo>
                    <a:pt x="2517792" y="5849202"/>
                    <a:pt x="2509770" y="5852239"/>
                    <a:pt x="2509629" y="5846038"/>
                  </a:cubicBezTo>
                  <a:close/>
                  <a:moveTo>
                    <a:pt x="2711664" y="5058683"/>
                  </a:moveTo>
                  <a:cubicBezTo>
                    <a:pt x="2708345" y="4846340"/>
                    <a:pt x="2694108" y="4881660"/>
                    <a:pt x="2743047" y="4881660"/>
                  </a:cubicBezTo>
                  <a:cubicBezTo>
                    <a:pt x="2744008" y="4881660"/>
                    <a:pt x="2911020" y="4881737"/>
                    <a:pt x="2911059" y="4883992"/>
                  </a:cubicBezTo>
                  <a:cubicBezTo>
                    <a:pt x="2915198" y="5148105"/>
                    <a:pt x="2924014" y="5113374"/>
                    <a:pt x="2896809" y="5113374"/>
                  </a:cubicBezTo>
                  <a:cubicBezTo>
                    <a:pt x="2674604" y="5113374"/>
                    <a:pt x="2712817" y="5132245"/>
                    <a:pt x="2711664" y="5058683"/>
                  </a:cubicBezTo>
                  <a:close/>
                  <a:moveTo>
                    <a:pt x="2712509" y="5126556"/>
                  </a:moveTo>
                  <a:cubicBezTo>
                    <a:pt x="2855648" y="5126134"/>
                    <a:pt x="2830160" y="5125045"/>
                    <a:pt x="2915531" y="5125301"/>
                  </a:cubicBezTo>
                  <a:cubicBezTo>
                    <a:pt x="2915864" y="5162863"/>
                    <a:pt x="2916031" y="5160788"/>
                    <a:pt x="2917504" y="5359961"/>
                  </a:cubicBezTo>
                  <a:cubicBezTo>
                    <a:pt x="2818999" y="5359936"/>
                    <a:pt x="2783630" y="5361165"/>
                    <a:pt x="2715687" y="5360691"/>
                  </a:cubicBezTo>
                  <a:cubicBezTo>
                    <a:pt x="2712433" y="5155804"/>
                    <a:pt x="2713201" y="5207279"/>
                    <a:pt x="2712509" y="5126556"/>
                  </a:cubicBezTo>
                  <a:close/>
                  <a:moveTo>
                    <a:pt x="2718212" y="5583488"/>
                  </a:moveTo>
                  <a:cubicBezTo>
                    <a:pt x="2714368" y="5338067"/>
                    <a:pt x="2709626" y="5372670"/>
                    <a:pt x="2743047" y="5372670"/>
                  </a:cubicBezTo>
                  <a:cubicBezTo>
                    <a:pt x="2949426" y="5372670"/>
                    <a:pt x="2917351" y="5360614"/>
                    <a:pt x="2918094" y="5408822"/>
                  </a:cubicBezTo>
                  <a:cubicBezTo>
                    <a:pt x="2921631" y="5635014"/>
                    <a:pt x="2933779" y="5604255"/>
                    <a:pt x="2896796" y="5604255"/>
                  </a:cubicBezTo>
                  <a:cubicBezTo>
                    <a:pt x="2689802" y="5604255"/>
                    <a:pt x="2718609" y="5607663"/>
                    <a:pt x="2718212" y="5583488"/>
                  </a:cubicBezTo>
                  <a:close/>
                  <a:moveTo>
                    <a:pt x="2896796" y="5849664"/>
                  </a:moveTo>
                  <a:cubicBezTo>
                    <a:pt x="2702681" y="5849664"/>
                    <a:pt x="2722902" y="5848600"/>
                    <a:pt x="2722838" y="5845398"/>
                  </a:cubicBezTo>
                  <a:cubicBezTo>
                    <a:pt x="2716649" y="5578172"/>
                    <a:pt x="2711330" y="5615004"/>
                    <a:pt x="2743047" y="5615004"/>
                  </a:cubicBezTo>
                  <a:cubicBezTo>
                    <a:pt x="2819819" y="5615004"/>
                    <a:pt x="2819857" y="5616144"/>
                    <a:pt x="2896796" y="5616144"/>
                  </a:cubicBezTo>
                  <a:cubicBezTo>
                    <a:pt x="2929384" y="5616144"/>
                    <a:pt x="2922912" y="5605306"/>
                    <a:pt x="2923245" y="5671142"/>
                  </a:cubicBezTo>
                  <a:cubicBezTo>
                    <a:pt x="2924130" y="5884100"/>
                    <a:pt x="2939341" y="5849664"/>
                    <a:pt x="2896796" y="5849664"/>
                  </a:cubicBezTo>
                  <a:close/>
                  <a:moveTo>
                    <a:pt x="2925193" y="5058683"/>
                  </a:moveTo>
                  <a:cubicBezTo>
                    <a:pt x="2923822" y="4971145"/>
                    <a:pt x="2922912" y="4971005"/>
                    <a:pt x="2921541" y="4883787"/>
                  </a:cubicBezTo>
                  <a:cubicBezTo>
                    <a:pt x="2921516" y="4882570"/>
                    <a:pt x="3016741" y="4880213"/>
                    <a:pt x="3123678" y="4881647"/>
                  </a:cubicBezTo>
                  <a:cubicBezTo>
                    <a:pt x="3123691" y="4882698"/>
                    <a:pt x="3126934" y="5083716"/>
                    <a:pt x="3127574" y="5114386"/>
                  </a:cubicBezTo>
                  <a:cubicBezTo>
                    <a:pt x="2884135" y="5114476"/>
                    <a:pt x="2926308" y="5127991"/>
                    <a:pt x="2925193" y="5058683"/>
                  </a:cubicBezTo>
                  <a:close/>
                  <a:moveTo>
                    <a:pt x="2973607" y="5125788"/>
                  </a:moveTo>
                  <a:cubicBezTo>
                    <a:pt x="3018829" y="5126390"/>
                    <a:pt x="3029683" y="5126313"/>
                    <a:pt x="3127830" y="5126275"/>
                  </a:cubicBezTo>
                  <a:cubicBezTo>
                    <a:pt x="3133623" y="5384943"/>
                    <a:pt x="3133354" y="5359615"/>
                    <a:pt x="3127382" y="5359667"/>
                  </a:cubicBezTo>
                  <a:cubicBezTo>
                    <a:pt x="3069768" y="5360128"/>
                    <a:pt x="3066359" y="5360012"/>
                    <a:pt x="2928013" y="5359961"/>
                  </a:cubicBezTo>
                  <a:cubicBezTo>
                    <a:pt x="2926090" y="5084703"/>
                    <a:pt x="2911520" y="5124942"/>
                    <a:pt x="2973607" y="5125788"/>
                  </a:cubicBezTo>
                  <a:close/>
                  <a:moveTo>
                    <a:pt x="2932856" y="5583463"/>
                  </a:moveTo>
                  <a:cubicBezTo>
                    <a:pt x="2931472" y="5494810"/>
                    <a:pt x="2929948" y="5495336"/>
                    <a:pt x="2928589" y="5408617"/>
                  </a:cubicBezTo>
                  <a:cubicBezTo>
                    <a:pt x="2927769" y="5356182"/>
                    <a:pt x="2894336" y="5373400"/>
                    <a:pt x="3132085" y="5371555"/>
                  </a:cubicBezTo>
                  <a:cubicBezTo>
                    <a:pt x="3134084" y="5504098"/>
                    <a:pt x="3133559" y="5525570"/>
                    <a:pt x="3135058" y="5605434"/>
                  </a:cubicBezTo>
                  <a:cubicBezTo>
                    <a:pt x="2900474" y="5605536"/>
                    <a:pt x="2933279" y="5610955"/>
                    <a:pt x="2932856" y="5583463"/>
                  </a:cubicBezTo>
                  <a:close/>
                  <a:moveTo>
                    <a:pt x="3127459" y="5849331"/>
                  </a:moveTo>
                  <a:cubicBezTo>
                    <a:pt x="2919068" y="5848204"/>
                    <a:pt x="2936470" y="5852341"/>
                    <a:pt x="2936329" y="5846077"/>
                  </a:cubicBezTo>
                  <a:cubicBezTo>
                    <a:pt x="2930037" y="5571279"/>
                    <a:pt x="2923873" y="5615977"/>
                    <a:pt x="2973620" y="5616772"/>
                  </a:cubicBezTo>
                  <a:cubicBezTo>
                    <a:pt x="3017945" y="5617489"/>
                    <a:pt x="3029991" y="5617374"/>
                    <a:pt x="3135314" y="5617323"/>
                  </a:cubicBezTo>
                  <a:cubicBezTo>
                    <a:pt x="3140825" y="5876426"/>
                    <a:pt x="3146002" y="5849420"/>
                    <a:pt x="3127459" y="5849331"/>
                  </a:cubicBezTo>
                  <a:close/>
                  <a:moveTo>
                    <a:pt x="3138338" y="5126262"/>
                  </a:moveTo>
                  <a:cubicBezTo>
                    <a:pt x="3372410" y="5126159"/>
                    <a:pt x="3341463" y="5118076"/>
                    <a:pt x="3342142" y="5146439"/>
                  </a:cubicBezTo>
                  <a:cubicBezTo>
                    <a:pt x="3343872" y="5221666"/>
                    <a:pt x="3343667" y="5231658"/>
                    <a:pt x="3345358" y="5320068"/>
                  </a:cubicBezTo>
                  <a:cubicBezTo>
                    <a:pt x="3346384" y="5372887"/>
                    <a:pt x="3382060" y="5357822"/>
                    <a:pt x="3142401" y="5359538"/>
                  </a:cubicBezTo>
                  <a:cubicBezTo>
                    <a:pt x="3139569" y="5171972"/>
                    <a:pt x="3140248" y="5212544"/>
                    <a:pt x="3138338" y="5126262"/>
                  </a:cubicBezTo>
                  <a:close/>
                  <a:moveTo>
                    <a:pt x="3143144" y="5408617"/>
                  </a:moveTo>
                  <a:cubicBezTo>
                    <a:pt x="3142401" y="5359730"/>
                    <a:pt x="3106020" y="5371068"/>
                    <a:pt x="3346294" y="5370928"/>
                  </a:cubicBezTo>
                  <a:cubicBezTo>
                    <a:pt x="3346486" y="5381907"/>
                    <a:pt x="3349651" y="5576276"/>
                    <a:pt x="3349766" y="5583681"/>
                  </a:cubicBezTo>
                  <a:cubicBezTo>
                    <a:pt x="3350151" y="5607996"/>
                    <a:pt x="3383431" y="5605306"/>
                    <a:pt x="3145566" y="5605434"/>
                  </a:cubicBezTo>
                  <a:cubicBezTo>
                    <a:pt x="3144131" y="5531732"/>
                    <a:pt x="3144400" y="5489122"/>
                    <a:pt x="3143144" y="5408617"/>
                  </a:cubicBezTo>
                  <a:close/>
                  <a:moveTo>
                    <a:pt x="3150551" y="5849446"/>
                  </a:moveTo>
                  <a:cubicBezTo>
                    <a:pt x="3148744" y="5672115"/>
                    <a:pt x="3147578" y="5699108"/>
                    <a:pt x="3145797" y="5617310"/>
                  </a:cubicBezTo>
                  <a:cubicBezTo>
                    <a:pt x="3273481" y="5617246"/>
                    <a:pt x="3297714" y="5615093"/>
                    <a:pt x="3350215" y="5614965"/>
                  </a:cubicBezTo>
                  <a:cubicBezTo>
                    <a:pt x="3351266" y="5695854"/>
                    <a:pt x="3349203" y="5555509"/>
                    <a:pt x="3353073" y="5847768"/>
                  </a:cubicBezTo>
                  <a:cubicBezTo>
                    <a:pt x="3353073" y="5848690"/>
                    <a:pt x="3204923" y="5849702"/>
                    <a:pt x="3150551" y="5849446"/>
                  </a:cubicBezTo>
                  <a:close/>
                  <a:moveTo>
                    <a:pt x="3358083" y="5126172"/>
                  </a:moveTo>
                  <a:cubicBezTo>
                    <a:pt x="3584812" y="5126172"/>
                    <a:pt x="3554749" y="5116115"/>
                    <a:pt x="3555120" y="5146337"/>
                  </a:cubicBezTo>
                  <a:cubicBezTo>
                    <a:pt x="3558273" y="5398599"/>
                    <a:pt x="3574688" y="5360076"/>
                    <a:pt x="3511820" y="5360076"/>
                  </a:cubicBezTo>
                  <a:cubicBezTo>
                    <a:pt x="3437739" y="5360076"/>
                    <a:pt x="3435202" y="5359013"/>
                    <a:pt x="3358083" y="5359013"/>
                  </a:cubicBezTo>
                  <a:cubicBezTo>
                    <a:pt x="3356276" y="5359013"/>
                    <a:pt x="3348408" y="5126185"/>
                    <a:pt x="3358083" y="5126172"/>
                  </a:cubicBezTo>
                  <a:close/>
                  <a:moveTo>
                    <a:pt x="3360249" y="5583463"/>
                  </a:moveTo>
                  <a:cubicBezTo>
                    <a:pt x="3355892" y="5316301"/>
                    <a:pt x="3357071" y="5386967"/>
                    <a:pt x="3356789" y="5370915"/>
                  </a:cubicBezTo>
                  <a:cubicBezTo>
                    <a:pt x="3441993" y="5370915"/>
                    <a:pt x="3431729" y="5372285"/>
                    <a:pt x="3559618" y="5371914"/>
                  </a:cubicBezTo>
                  <a:cubicBezTo>
                    <a:pt x="3559644" y="5372913"/>
                    <a:pt x="3563501" y="5581797"/>
                    <a:pt x="3563822" y="5605203"/>
                  </a:cubicBezTo>
                  <a:cubicBezTo>
                    <a:pt x="3501889" y="5606036"/>
                    <a:pt x="3463112" y="5605190"/>
                    <a:pt x="3435073" y="5604268"/>
                  </a:cubicBezTo>
                  <a:cubicBezTo>
                    <a:pt x="3346998" y="5601514"/>
                    <a:pt x="3360672" y="5610648"/>
                    <a:pt x="3360249" y="5583463"/>
                  </a:cubicBezTo>
                  <a:close/>
                  <a:moveTo>
                    <a:pt x="3363594" y="5848216"/>
                  </a:moveTo>
                  <a:cubicBezTo>
                    <a:pt x="3360749" y="5652860"/>
                    <a:pt x="3361505" y="5674882"/>
                    <a:pt x="3360710" y="5614965"/>
                  </a:cubicBezTo>
                  <a:cubicBezTo>
                    <a:pt x="3434779" y="5615029"/>
                    <a:pt x="3435253" y="5617412"/>
                    <a:pt x="3511820" y="5617412"/>
                  </a:cubicBezTo>
                  <a:cubicBezTo>
                    <a:pt x="3581224" y="5617412"/>
                    <a:pt x="3562604" y="5573137"/>
                    <a:pt x="3566769" y="5848742"/>
                  </a:cubicBezTo>
                  <a:cubicBezTo>
                    <a:pt x="3425347" y="5848780"/>
                    <a:pt x="3439315" y="5848242"/>
                    <a:pt x="3363594" y="5848216"/>
                  </a:cubicBezTo>
                  <a:close/>
                  <a:moveTo>
                    <a:pt x="3568832" y="5321041"/>
                  </a:moveTo>
                  <a:cubicBezTo>
                    <a:pt x="3562182" y="5093914"/>
                    <a:pt x="3559657" y="5125455"/>
                    <a:pt x="3588656" y="5125839"/>
                  </a:cubicBezTo>
                  <a:cubicBezTo>
                    <a:pt x="3647181" y="5126710"/>
                    <a:pt x="3665172" y="5126121"/>
                    <a:pt x="3742611" y="5126646"/>
                  </a:cubicBezTo>
                  <a:cubicBezTo>
                    <a:pt x="3779927" y="5126902"/>
                    <a:pt x="3769637" y="5090724"/>
                    <a:pt x="3772315" y="5360102"/>
                  </a:cubicBezTo>
                  <a:cubicBezTo>
                    <a:pt x="3535296" y="5359192"/>
                    <a:pt x="3570357" y="5373579"/>
                    <a:pt x="3568832" y="5321041"/>
                  </a:cubicBezTo>
                  <a:close/>
                  <a:moveTo>
                    <a:pt x="3574009" y="5583463"/>
                  </a:moveTo>
                  <a:cubicBezTo>
                    <a:pt x="3570191" y="5339656"/>
                    <a:pt x="3562399" y="5371939"/>
                    <a:pt x="3588746" y="5371799"/>
                  </a:cubicBezTo>
                  <a:cubicBezTo>
                    <a:pt x="3807286" y="5370928"/>
                    <a:pt x="3772238" y="5363010"/>
                    <a:pt x="3772969" y="5408822"/>
                  </a:cubicBezTo>
                  <a:cubicBezTo>
                    <a:pt x="3776557" y="5637718"/>
                    <a:pt x="3787833" y="5603755"/>
                    <a:pt x="3742611" y="5603935"/>
                  </a:cubicBezTo>
                  <a:cubicBezTo>
                    <a:pt x="3544664" y="5604473"/>
                    <a:pt x="3574445" y="5611711"/>
                    <a:pt x="3574009" y="5583463"/>
                  </a:cubicBezTo>
                  <a:close/>
                  <a:moveTo>
                    <a:pt x="3779966" y="5846166"/>
                  </a:moveTo>
                  <a:cubicBezTo>
                    <a:pt x="3779966" y="5849100"/>
                    <a:pt x="3797188" y="5848652"/>
                    <a:pt x="3577264" y="5848729"/>
                  </a:cubicBezTo>
                  <a:cubicBezTo>
                    <a:pt x="3573317" y="5587626"/>
                    <a:pt x="3569409" y="5617041"/>
                    <a:pt x="3588810" y="5616682"/>
                  </a:cubicBezTo>
                  <a:cubicBezTo>
                    <a:pt x="3646860" y="5615593"/>
                    <a:pt x="3660520" y="5616157"/>
                    <a:pt x="3742649" y="5615824"/>
                  </a:cubicBezTo>
                  <a:cubicBezTo>
                    <a:pt x="3784245" y="5615721"/>
                    <a:pt x="3780811" y="5578172"/>
                    <a:pt x="3779966" y="5846166"/>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33" name="Google Shape;133;p2"/>
          <p:cNvGrpSpPr/>
          <p:nvPr/>
        </p:nvGrpSpPr>
        <p:grpSpPr>
          <a:xfrm rot="-636799">
            <a:off x="7980102" y="37542"/>
            <a:ext cx="939553" cy="3296460"/>
            <a:chOff x="15958408" y="76731"/>
            <a:chExt cx="1878902" cy="6592200"/>
          </a:xfrm>
        </p:grpSpPr>
        <p:sp>
          <p:nvSpPr>
            <p:cNvPr id="134" name="Google Shape;134;p2"/>
            <p:cNvSpPr/>
            <p:nvPr/>
          </p:nvSpPr>
          <p:spPr>
            <a:xfrm>
              <a:off x="16025372" y="446462"/>
              <a:ext cx="562361" cy="166395"/>
            </a:xfrm>
            <a:custGeom>
              <a:avLst/>
              <a:gdLst/>
              <a:ahLst/>
              <a:cxnLst/>
              <a:rect l="l" t="t" r="r" b="b"/>
              <a:pathLst>
                <a:path w="562361" h="166395" extrusionOk="0">
                  <a:moveTo>
                    <a:pt x="559993" y="11980"/>
                  </a:moveTo>
                  <a:cubicBezTo>
                    <a:pt x="560756" y="15369"/>
                    <a:pt x="561598" y="18757"/>
                    <a:pt x="562361" y="22145"/>
                  </a:cubicBezTo>
                  <a:lnTo>
                    <a:pt x="562282" y="22145"/>
                  </a:lnTo>
                  <a:cubicBezTo>
                    <a:pt x="562111" y="22145"/>
                    <a:pt x="561861" y="22145"/>
                    <a:pt x="561690" y="22224"/>
                  </a:cubicBezTo>
                  <a:cubicBezTo>
                    <a:pt x="561611" y="22224"/>
                    <a:pt x="561519" y="22224"/>
                    <a:pt x="561440" y="22224"/>
                  </a:cubicBezTo>
                  <a:cubicBezTo>
                    <a:pt x="561098" y="22224"/>
                    <a:pt x="560769" y="22224"/>
                    <a:pt x="560427" y="22304"/>
                  </a:cubicBezTo>
                  <a:cubicBezTo>
                    <a:pt x="554847" y="22725"/>
                    <a:pt x="549189" y="23240"/>
                    <a:pt x="543530" y="23833"/>
                  </a:cubicBezTo>
                  <a:cubicBezTo>
                    <a:pt x="543359" y="23833"/>
                    <a:pt x="543188" y="23833"/>
                    <a:pt x="543017" y="23833"/>
                  </a:cubicBezTo>
                  <a:cubicBezTo>
                    <a:pt x="542596" y="23912"/>
                    <a:pt x="542083" y="23912"/>
                    <a:pt x="541662" y="24004"/>
                  </a:cubicBezTo>
                  <a:cubicBezTo>
                    <a:pt x="540820" y="24083"/>
                    <a:pt x="540056" y="24176"/>
                    <a:pt x="539214" y="24255"/>
                  </a:cubicBezTo>
                  <a:cubicBezTo>
                    <a:pt x="534227" y="23662"/>
                    <a:pt x="529160" y="23161"/>
                    <a:pt x="524173" y="22725"/>
                  </a:cubicBezTo>
                  <a:cubicBezTo>
                    <a:pt x="517330" y="22132"/>
                    <a:pt x="510487" y="21539"/>
                    <a:pt x="503724" y="21038"/>
                  </a:cubicBezTo>
                  <a:cubicBezTo>
                    <a:pt x="503381" y="21038"/>
                    <a:pt x="503131" y="21038"/>
                    <a:pt x="502881" y="20959"/>
                  </a:cubicBezTo>
                  <a:cubicBezTo>
                    <a:pt x="496289" y="20537"/>
                    <a:pt x="489696" y="20194"/>
                    <a:pt x="483195" y="19864"/>
                  </a:cubicBezTo>
                  <a:cubicBezTo>
                    <a:pt x="469417" y="19192"/>
                    <a:pt x="455732" y="18849"/>
                    <a:pt x="441967" y="18849"/>
                  </a:cubicBezTo>
                  <a:cubicBezTo>
                    <a:pt x="430479" y="18849"/>
                    <a:pt x="419070" y="19100"/>
                    <a:pt x="407582" y="19522"/>
                  </a:cubicBezTo>
                  <a:cubicBezTo>
                    <a:pt x="396265" y="20036"/>
                    <a:pt x="384935" y="20708"/>
                    <a:pt x="373618" y="21644"/>
                  </a:cubicBezTo>
                  <a:cubicBezTo>
                    <a:pt x="362209" y="22660"/>
                    <a:pt x="350800" y="23846"/>
                    <a:pt x="339483" y="25204"/>
                  </a:cubicBezTo>
                  <a:cubicBezTo>
                    <a:pt x="322586" y="27406"/>
                    <a:pt x="305769" y="30030"/>
                    <a:pt x="289122" y="33326"/>
                  </a:cubicBezTo>
                  <a:cubicBezTo>
                    <a:pt x="277963" y="35528"/>
                    <a:pt x="266817" y="37980"/>
                    <a:pt x="255829" y="40603"/>
                  </a:cubicBezTo>
                  <a:cubicBezTo>
                    <a:pt x="244841" y="43306"/>
                    <a:pt x="233945" y="46273"/>
                    <a:pt x="223129" y="49490"/>
                  </a:cubicBezTo>
                  <a:lnTo>
                    <a:pt x="223050" y="49490"/>
                  </a:lnTo>
                  <a:cubicBezTo>
                    <a:pt x="212233" y="52786"/>
                    <a:pt x="201508" y="56267"/>
                    <a:pt x="190862" y="59985"/>
                  </a:cubicBezTo>
                  <a:cubicBezTo>
                    <a:pt x="185532" y="61844"/>
                    <a:pt x="180216" y="63795"/>
                    <a:pt x="174979" y="65825"/>
                  </a:cubicBezTo>
                  <a:cubicBezTo>
                    <a:pt x="117183" y="87922"/>
                    <a:pt x="62520" y="118312"/>
                    <a:pt x="13093" y="157839"/>
                  </a:cubicBezTo>
                  <a:cubicBezTo>
                    <a:pt x="9462" y="160542"/>
                    <a:pt x="5909" y="163429"/>
                    <a:pt x="2448" y="166396"/>
                  </a:cubicBezTo>
                  <a:cubicBezTo>
                    <a:pt x="1605" y="163008"/>
                    <a:pt x="763" y="159540"/>
                    <a:pt x="0" y="156152"/>
                  </a:cubicBezTo>
                  <a:cubicBezTo>
                    <a:pt x="13857" y="142440"/>
                    <a:pt x="28898" y="130073"/>
                    <a:pt x="44360" y="118312"/>
                  </a:cubicBezTo>
                  <a:cubicBezTo>
                    <a:pt x="186388" y="22224"/>
                    <a:pt x="368473" y="-18911"/>
                    <a:pt x="538227" y="8170"/>
                  </a:cubicBezTo>
                  <a:cubicBezTo>
                    <a:pt x="538990" y="7326"/>
                    <a:pt x="539662" y="6640"/>
                    <a:pt x="540346" y="6047"/>
                  </a:cubicBezTo>
                  <a:cubicBezTo>
                    <a:pt x="541109" y="3766"/>
                    <a:pt x="542714" y="1815"/>
                    <a:pt x="545833" y="549"/>
                  </a:cubicBezTo>
                  <a:cubicBezTo>
                    <a:pt x="554281" y="-1573"/>
                    <a:pt x="557413" y="4610"/>
                    <a:pt x="559269" y="11809"/>
                  </a:cubicBezTo>
                  <a:cubicBezTo>
                    <a:pt x="559493" y="11888"/>
                    <a:pt x="559743" y="11888"/>
                    <a:pt x="559993" y="1198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5" name="Google Shape;135;p2"/>
            <p:cNvSpPr/>
            <p:nvPr/>
          </p:nvSpPr>
          <p:spPr>
            <a:xfrm>
              <a:off x="16507434" y="151839"/>
              <a:ext cx="39" cy="79"/>
            </a:xfrm>
            <a:custGeom>
              <a:avLst/>
              <a:gdLst/>
              <a:ahLst/>
              <a:cxnLst/>
              <a:rect l="l" t="t" r="r" b="b"/>
              <a:pathLst>
                <a:path w="39" h="79" extrusionOk="0">
                  <a:moveTo>
                    <a:pt x="0" y="0"/>
                  </a:moveTo>
                  <a:cubicBezTo>
                    <a:pt x="39" y="0"/>
                    <a:pt x="39" y="13"/>
                    <a:pt x="39" y="79"/>
                  </a:cubicBezTo>
                  <a:cubicBezTo>
                    <a:pt x="26" y="53"/>
                    <a:pt x="13" y="26"/>
                    <a:pt x="0" y="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6" name="Google Shape;136;p2"/>
            <p:cNvSpPr/>
            <p:nvPr/>
          </p:nvSpPr>
          <p:spPr>
            <a:xfrm>
              <a:off x="15958786" y="288390"/>
              <a:ext cx="80" cy="936"/>
            </a:xfrm>
            <a:custGeom>
              <a:avLst/>
              <a:gdLst/>
              <a:ahLst/>
              <a:cxnLst/>
              <a:rect l="l" t="t" r="r" b="b"/>
              <a:pathLst>
                <a:path w="80" h="936" extrusionOk="0">
                  <a:moveTo>
                    <a:pt x="0" y="0"/>
                  </a:moveTo>
                  <a:cubicBezTo>
                    <a:pt x="79" y="343"/>
                    <a:pt x="79" y="672"/>
                    <a:pt x="79" y="936"/>
                  </a:cubicBezTo>
                  <a:cubicBezTo>
                    <a:pt x="92" y="672"/>
                    <a:pt x="0" y="343"/>
                    <a:pt x="0" y="0"/>
                  </a:cubicBezTo>
                  <a:close/>
                </a:path>
              </a:pathLst>
            </a:custGeom>
            <a:solidFill>
              <a:srgbClr val="191918"/>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7" name="Google Shape;137;p2"/>
            <p:cNvSpPr/>
            <p:nvPr/>
          </p:nvSpPr>
          <p:spPr>
            <a:xfrm>
              <a:off x="17319795" y="5776927"/>
              <a:ext cx="517514" cy="582605"/>
            </a:xfrm>
            <a:custGeom>
              <a:avLst/>
              <a:gdLst/>
              <a:ahLst/>
              <a:cxnLst/>
              <a:rect l="l" t="t" r="r" b="b"/>
              <a:pathLst>
                <a:path w="517514" h="582605" extrusionOk="0">
                  <a:moveTo>
                    <a:pt x="517514" y="90405"/>
                  </a:moveTo>
                  <a:cubicBezTo>
                    <a:pt x="517514" y="92185"/>
                    <a:pt x="517435" y="93965"/>
                    <a:pt x="517435" y="95745"/>
                  </a:cubicBezTo>
                  <a:cubicBezTo>
                    <a:pt x="515830" y="107598"/>
                    <a:pt x="514567" y="119359"/>
                    <a:pt x="513975" y="131132"/>
                  </a:cubicBezTo>
                  <a:cubicBezTo>
                    <a:pt x="503158" y="263108"/>
                    <a:pt x="492341" y="394913"/>
                    <a:pt x="481274" y="526731"/>
                  </a:cubicBezTo>
                  <a:cubicBezTo>
                    <a:pt x="404042" y="537054"/>
                    <a:pt x="325810" y="550515"/>
                    <a:pt x="256435" y="582606"/>
                  </a:cubicBezTo>
                  <a:cubicBezTo>
                    <a:pt x="169570" y="434888"/>
                    <a:pt x="79087" y="289108"/>
                    <a:pt x="0" y="137566"/>
                  </a:cubicBezTo>
                  <a:cubicBezTo>
                    <a:pt x="22476" y="107347"/>
                    <a:pt x="43939" y="76786"/>
                    <a:pt x="68099" y="46989"/>
                  </a:cubicBezTo>
                  <a:cubicBezTo>
                    <a:pt x="138488" y="83392"/>
                    <a:pt x="162477" y="154930"/>
                    <a:pt x="197797" y="33278"/>
                  </a:cubicBezTo>
                  <a:cubicBezTo>
                    <a:pt x="241315" y="44194"/>
                    <a:pt x="279082" y="72896"/>
                    <a:pt x="323349" y="78737"/>
                  </a:cubicBezTo>
                  <a:cubicBezTo>
                    <a:pt x="351826" y="70616"/>
                    <a:pt x="355287" y="34543"/>
                    <a:pt x="363735" y="10416"/>
                  </a:cubicBezTo>
                  <a:cubicBezTo>
                    <a:pt x="418228" y="46304"/>
                    <a:pt x="455574" y="85673"/>
                    <a:pt x="489288" y="0"/>
                  </a:cubicBezTo>
                  <a:cubicBezTo>
                    <a:pt x="498842" y="5076"/>
                    <a:pt x="508211" y="10587"/>
                    <a:pt x="517251" y="16507"/>
                  </a:cubicBezTo>
                  <a:cubicBezTo>
                    <a:pt x="516843" y="41135"/>
                    <a:pt x="517357" y="65764"/>
                    <a:pt x="517514" y="9040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8" name="Google Shape;138;p2"/>
            <p:cNvSpPr/>
            <p:nvPr/>
          </p:nvSpPr>
          <p:spPr>
            <a:xfrm>
              <a:off x="16179888" y="1121321"/>
              <a:ext cx="1657343" cy="4793158"/>
            </a:xfrm>
            <a:custGeom>
              <a:avLst/>
              <a:gdLst/>
              <a:ahLst/>
              <a:cxnLst/>
              <a:rect l="l" t="t" r="r" b="b"/>
              <a:pathLst>
                <a:path w="1657343" h="4793158" extrusionOk="0">
                  <a:moveTo>
                    <a:pt x="1657002" y="4660339"/>
                  </a:moveTo>
                  <a:cubicBezTo>
                    <a:pt x="1657081" y="4661012"/>
                    <a:pt x="1657252" y="4661697"/>
                    <a:pt x="1657344" y="4662370"/>
                  </a:cubicBezTo>
                  <a:cubicBezTo>
                    <a:pt x="1657265" y="4665587"/>
                    <a:pt x="1657173" y="4668883"/>
                    <a:pt x="1657173" y="4672100"/>
                  </a:cubicBezTo>
                  <a:cubicBezTo>
                    <a:pt x="1648132" y="4666180"/>
                    <a:pt x="1638750" y="4660669"/>
                    <a:pt x="1629209" y="4655593"/>
                  </a:cubicBezTo>
                  <a:cubicBezTo>
                    <a:pt x="1595495" y="4741265"/>
                    <a:pt x="1558149" y="4701897"/>
                    <a:pt x="1503657" y="4666009"/>
                  </a:cubicBezTo>
                  <a:cubicBezTo>
                    <a:pt x="1495209" y="4690136"/>
                    <a:pt x="1491748" y="4726195"/>
                    <a:pt x="1463271" y="4734330"/>
                  </a:cubicBezTo>
                  <a:cubicBezTo>
                    <a:pt x="1418990" y="4728490"/>
                    <a:pt x="1381223" y="4699787"/>
                    <a:pt x="1337718" y="4688870"/>
                  </a:cubicBezTo>
                  <a:cubicBezTo>
                    <a:pt x="1302399" y="4810523"/>
                    <a:pt x="1278410" y="4738984"/>
                    <a:pt x="1208021" y="4702582"/>
                  </a:cubicBezTo>
                  <a:cubicBezTo>
                    <a:pt x="1183860" y="4732379"/>
                    <a:pt x="1162398" y="4762940"/>
                    <a:pt x="1139921" y="4793159"/>
                  </a:cubicBezTo>
                  <a:cubicBezTo>
                    <a:pt x="1137645" y="4788848"/>
                    <a:pt x="1135355" y="4784523"/>
                    <a:pt x="1133158" y="4780212"/>
                  </a:cubicBezTo>
                  <a:cubicBezTo>
                    <a:pt x="1128934" y="4771998"/>
                    <a:pt x="1124709" y="4763876"/>
                    <a:pt x="1120564" y="4755663"/>
                  </a:cubicBezTo>
                  <a:cubicBezTo>
                    <a:pt x="1120485" y="4755320"/>
                    <a:pt x="1120393" y="4754898"/>
                    <a:pt x="1120314" y="4754568"/>
                  </a:cubicBezTo>
                  <a:cubicBezTo>
                    <a:pt x="1119472" y="4750758"/>
                    <a:pt x="1118538" y="4747119"/>
                    <a:pt x="1117617" y="4743480"/>
                  </a:cubicBezTo>
                  <a:cubicBezTo>
                    <a:pt x="1116774" y="4737125"/>
                    <a:pt x="1114919" y="4730863"/>
                    <a:pt x="1113392" y="4724693"/>
                  </a:cubicBezTo>
                  <a:cubicBezTo>
                    <a:pt x="1111958" y="4718931"/>
                    <a:pt x="1110603" y="4713182"/>
                    <a:pt x="1109168" y="4707421"/>
                  </a:cubicBezTo>
                  <a:cubicBezTo>
                    <a:pt x="1105957" y="4694803"/>
                    <a:pt x="1103168" y="4681935"/>
                    <a:pt x="1099194" y="4669581"/>
                  </a:cubicBezTo>
                  <a:cubicBezTo>
                    <a:pt x="1099194" y="4669581"/>
                    <a:pt x="1099115" y="4669581"/>
                    <a:pt x="1099022" y="4669661"/>
                  </a:cubicBezTo>
                  <a:cubicBezTo>
                    <a:pt x="1098851" y="4669239"/>
                    <a:pt x="1098772" y="4668896"/>
                    <a:pt x="1098601" y="4668566"/>
                  </a:cubicBezTo>
                  <a:cubicBezTo>
                    <a:pt x="1093864" y="4650451"/>
                    <a:pt x="1089140" y="4632336"/>
                    <a:pt x="1084495" y="4614220"/>
                  </a:cubicBezTo>
                  <a:cubicBezTo>
                    <a:pt x="1069454" y="4554877"/>
                    <a:pt x="1054755" y="4495534"/>
                    <a:pt x="1040214" y="4436099"/>
                  </a:cubicBezTo>
                  <a:cubicBezTo>
                    <a:pt x="1012579" y="4323333"/>
                    <a:pt x="985550" y="4210408"/>
                    <a:pt x="958337" y="4097563"/>
                  </a:cubicBezTo>
                  <a:cubicBezTo>
                    <a:pt x="902068" y="3864172"/>
                    <a:pt x="845785" y="3630690"/>
                    <a:pt x="789517" y="3397299"/>
                  </a:cubicBezTo>
                  <a:cubicBezTo>
                    <a:pt x="732734" y="3162037"/>
                    <a:pt x="676044" y="2926695"/>
                    <a:pt x="619341" y="2691446"/>
                  </a:cubicBezTo>
                  <a:cubicBezTo>
                    <a:pt x="561638" y="2452373"/>
                    <a:pt x="504092" y="2213313"/>
                    <a:pt x="446375" y="1974161"/>
                  </a:cubicBezTo>
                  <a:cubicBezTo>
                    <a:pt x="391028" y="1744911"/>
                    <a:pt x="335864" y="1515673"/>
                    <a:pt x="280595" y="1286331"/>
                  </a:cubicBezTo>
                  <a:cubicBezTo>
                    <a:pt x="222721" y="1046335"/>
                    <a:pt x="164754" y="806418"/>
                    <a:pt x="107051" y="566422"/>
                  </a:cubicBezTo>
                  <a:cubicBezTo>
                    <a:pt x="71389" y="418440"/>
                    <a:pt x="35741" y="270300"/>
                    <a:pt x="0" y="122319"/>
                  </a:cubicBezTo>
                  <a:cubicBezTo>
                    <a:pt x="164346" y="15485"/>
                    <a:pt x="367880" y="-11609"/>
                    <a:pt x="562809" y="4134"/>
                  </a:cubicBezTo>
                  <a:cubicBezTo>
                    <a:pt x="601168" y="166921"/>
                    <a:pt x="639527" y="329551"/>
                    <a:pt x="677979" y="492339"/>
                  </a:cubicBezTo>
                  <a:cubicBezTo>
                    <a:pt x="733498" y="727681"/>
                    <a:pt x="788753" y="963101"/>
                    <a:pt x="844430" y="1198443"/>
                  </a:cubicBezTo>
                  <a:cubicBezTo>
                    <a:pt x="902226" y="1442763"/>
                    <a:pt x="959508" y="1687163"/>
                    <a:pt x="1017053" y="1931562"/>
                  </a:cubicBezTo>
                  <a:cubicBezTo>
                    <a:pt x="1073151" y="2170121"/>
                    <a:pt x="1128920" y="2408851"/>
                    <a:pt x="1185203" y="2647410"/>
                  </a:cubicBezTo>
                  <a:cubicBezTo>
                    <a:pt x="1242156" y="2889014"/>
                    <a:pt x="1299267" y="3130447"/>
                    <a:pt x="1355970" y="3372064"/>
                  </a:cubicBezTo>
                  <a:cubicBezTo>
                    <a:pt x="1384276" y="3492952"/>
                    <a:pt x="1412581" y="3613840"/>
                    <a:pt x="1440966" y="3734649"/>
                  </a:cubicBezTo>
                  <a:cubicBezTo>
                    <a:pt x="1468429" y="3851977"/>
                    <a:pt x="1496393" y="3969226"/>
                    <a:pt x="1524106" y="4086475"/>
                  </a:cubicBezTo>
                  <a:cubicBezTo>
                    <a:pt x="1548688" y="4190012"/>
                    <a:pt x="1573282" y="4293536"/>
                    <a:pt x="1597614" y="4397165"/>
                  </a:cubicBezTo>
                  <a:cubicBezTo>
                    <a:pt x="1609944" y="4449824"/>
                    <a:pt x="1622366" y="4502483"/>
                    <a:pt x="1634618" y="4555220"/>
                  </a:cubicBezTo>
                  <a:cubicBezTo>
                    <a:pt x="1639355" y="4575537"/>
                    <a:pt x="1644000" y="4595775"/>
                    <a:pt x="1648553" y="4616092"/>
                  </a:cubicBezTo>
                  <a:cubicBezTo>
                    <a:pt x="1648974" y="4618123"/>
                    <a:pt x="1649396" y="4620153"/>
                    <a:pt x="1649738" y="4622183"/>
                  </a:cubicBezTo>
                  <a:cubicBezTo>
                    <a:pt x="1650409" y="4625401"/>
                    <a:pt x="1651001" y="4628538"/>
                    <a:pt x="1651593" y="4631663"/>
                  </a:cubicBezTo>
                  <a:cubicBezTo>
                    <a:pt x="1653370" y="4641209"/>
                    <a:pt x="1655225" y="4650767"/>
                    <a:pt x="1657002" y="466033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39" name="Google Shape;139;p2"/>
            <p:cNvSpPr/>
            <p:nvPr/>
          </p:nvSpPr>
          <p:spPr>
            <a:xfrm>
              <a:off x="16027794" y="465328"/>
              <a:ext cx="699414" cy="751455"/>
            </a:xfrm>
            <a:custGeom>
              <a:avLst/>
              <a:gdLst/>
              <a:ahLst/>
              <a:cxnLst/>
              <a:rect l="l" t="t" r="r" b="b"/>
              <a:pathLst>
                <a:path w="699414" h="751455" extrusionOk="0">
                  <a:moveTo>
                    <a:pt x="699415" y="594034"/>
                  </a:moveTo>
                  <a:cubicBezTo>
                    <a:pt x="625855" y="574916"/>
                    <a:pt x="548873" y="572016"/>
                    <a:pt x="473734" y="589815"/>
                  </a:cubicBezTo>
                  <a:cubicBezTo>
                    <a:pt x="357537" y="609459"/>
                    <a:pt x="218444" y="653232"/>
                    <a:pt x="145541" y="751456"/>
                  </a:cubicBezTo>
                  <a:cubicBezTo>
                    <a:pt x="141725" y="735371"/>
                    <a:pt x="137778" y="719286"/>
                    <a:pt x="133961" y="703201"/>
                  </a:cubicBezTo>
                  <a:cubicBezTo>
                    <a:pt x="131987" y="694763"/>
                    <a:pt x="129882" y="686588"/>
                    <a:pt x="127908" y="678150"/>
                  </a:cubicBezTo>
                  <a:cubicBezTo>
                    <a:pt x="124750" y="665230"/>
                    <a:pt x="121723" y="652441"/>
                    <a:pt x="118565" y="639652"/>
                  </a:cubicBezTo>
                  <a:cubicBezTo>
                    <a:pt x="109354" y="601153"/>
                    <a:pt x="100010" y="562655"/>
                    <a:pt x="90799" y="524025"/>
                  </a:cubicBezTo>
                  <a:cubicBezTo>
                    <a:pt x="64086" y="413671"/>
                    <a:pt x="37504" y="303318"/>
                    <a:pt x="10922" y="192964"/>
                  </a:cubicBezTo>
                  <a:cubicBezTo>
                    <a:pt x="10791" y="192437"/>
                    <a:pt x="10659" y="191909"/>
                    <a:pt x="10527" y="191382"/>
                  </a:cubicBezTo>
                  <a:cubicBezTo>
                    <a:pt x="7501" y="179120"/>
                    <a:pt x="4606" y="166859"/>
                    <a:pt x="1711" y="154597"/>
                  </a:cubicBezTo>
                  <a:cubicBezTo>
                    <a:pt x="1053" y="152224"/>
                    <a:pt x="526" y="149851"/>
                    <a:pt x="0" y="147478"/>
                  </a:cubicBezTo>
                  <a:cubicBezTo>
                    <a:pt x="3421" y="144577"/>
                    <a:pt x="6974" y="141677"/>
                    <a:pt x="10659" y="139040"/>
                  </a:cubicBezTo>
                  <a:cubicBezTo>
                    <a:pt x="158043" y="21039"/>
                    <a:pt x="351221" y="-14954"/>
                    <a:pt x="536766" y="5350"/>
                  </a:cubicBezTo>
                  <a:cubicBezTo>
                    <a:pt x="544925" y="6273"/>
                    <a:pt x="552952" y="7196"/>
                    <a:pt x="561111" y="8382"/>
                  </a:cubicBezTo>
                  <a:cubicBezTo>
                    <a:pt x="563875" y="19853"/>
                    <a:pt x="566638" y="31323"/>
                    <a:pt x="569270" y="42925"/>
                  </a:cubicBezTo>
                  <a:cubicBezTo>
                    <a:pt x="569796" y="45035"/>
                    <a:pt x="570323" y="47144"/>
                    <a:pt x="570849" y="49254"/>
                  </a:cubicBezTo>
                  <a:cubicBezTo>
                    <a:pt x="599141" y="169232"/>
                    <a:pt x="627302" y="289078"/>
                    <a:pt x="655726" y="409057"/>
                  </a:cubicBezTo>
                  <a:cubicBezTo>
                    <a:pt x="662306" y="437271"/>
                    <a:pt x="669017" y="465486"/>
                    <a:pt x="675597" y="493700"/>
                  </a:cubicBezTo>
                  <a:cubicBezTo>
                    <a:pt x="678623" y="506357"/>
                    <a:pt x="681650" y="518883"/>
                    <a:pt x="684545" y="531540"/>
                  </a:cubicBezTo>
                  <a:cubicBezTo>
                    <a:pt x="686124" y="538264"/>
                    <a:pt x="687835" y="545120"/>
                    <a:pt x="689414" y="551975"/>
                  </a:cubicBezTo>
                  <a:cubicBezTo>
                    <a:pt x="692704" y="565951"/>
                    <a:pt x="695994" y="580058"/>
                    <a:pt x="699415" y="594034"/>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0" name="Google Shape;140;p2"/>
            <p:cNvSpPr/>
            <p:nvPr/>
          </p:nvSpPr>
          <p:spPr>
            <a:xfrm>
              <a:off x="17576231" y="6303644"/>
              <a:ext cx="224839" cy="365287"/>
            </a:xfrm>
            <a:custGeom>
              <a:avLst/>
              <a:gdLst/>
              <a:ahLst/>
              <a:cxnLst/>
              <a:rect l="l" t="t" r="r" b="b"/>
              <a:pathLst>
                <a:path w="224839" h="365287" extrusionOk="0">
                  <a:moveTo>
                    <a:pt x="224839" y="0"/>
                  </a:moveTo>
                  <a:cubicBezTo>
                    <a:pt x="224076" y="8807"/>
                    <a:pt x="223313" y="17614"/>
                    <a:pt x="222563" y="26329"/>
                  </a:cubicBezTo>
                  <a:cubicBezTo>
                    <a:pt x="218588" y="73912"/>
                    <a:pt x="214535" y="121402"/>
                    <a:pt x="210482" y="168892"/>
                  </a:cubicBezTo>
                  <a:cubicBezTo>
                    <a:pt x="207022" y="215446"/>
                    <a:pt x="204140" y="262014"/>
                    <a:pt x="200429" y="308489"/>
                  </a:cubicBezTo>
                  <a:cubicBezTo>
                    <a:pt x="196797" y="327870"/>
                    <a:pt x="204232" y="365287"/>
                    <a:pt x="176268" y="365287"/>
                  </a:cubicBezTo>
                  <a:cubicBezTo>
                    <a:pt x="175847" y="365287"/>
                    <a:pt x="175334" y="365287"/>
                    <a:pt x="174913" y="365287"/>
                  </a:cubicBezTo>
                  <a:cubicBezTo>
                    <a:pt x="163333" y="362743"/>
                    <a:pt x="159030" y="354028"/>
                    <a:pt x="158095" y="342689"/>
                  </a:cubicBezTo>
                  <a:cubicBezTo>
                    <a:pt x="113314" y="252705"/>
                    <a:pt x="63967" y="165082"/>
                    <a:pt x="13186" y="78223"/>
                  </a:cubicBezTo>
                  <a:cubicBezTo>
                    <a:pt x="8790" y="70774"/>
                    <a:pt x="4395" y="63324"/>
                    <a:pt x="0" y="55876"/>
                  </a:cubicBezTo>
                  <a:cubicBezTo>
                    <a:pt x="69362" y="23784"/>
                    <a:pt x="147607" y="10323"/>
                    <a:pt x="224839" y="0"/>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1" name="Google Shape;141;p2"/>
            <p:cNvSpPr/>
            <p:nvPr/>
          </p:nvSpPr>
          <p:spPr>
            <a:xfrm>
              <a:off x="16580481" y="1192867"/>
              <a:ext cx="1114457" cy="4487286"/>
            </a:xfrm>
            <a:custGeom>
              <a:avLst/>
              <a:gdLst/>
              <a:ahLst/>
              <a:cxnLst/>
              <a:rect l="l" t="t" r="r" b="b"/>
              <a:pathLst>
                <a:path w="1114457" h="4487286" extrusionOk="0">
                  <a:moveTo>
                    <a:pt x="1114131" y="4471795"/>
                  </a:moveTo>
                  <a:cubicBezTo>
                    <a:pt x="1115815" y="4478651"/>
                    <a:pt x="1110749" y="4485678"/>
                    <a:pt x="1104077" y="4487036"/>
                  </a:cubicBezTo>
                  <a:cubicBezTo>
                    <a:pt x="1103235" y="4487208"/>
                    <a:pt x="1102393" y="4487287"/>
                    <a:pt x="1101538" y="4487287"/>
                  </a:cubicBezTo>
                  <a:cubicBezTo>
                    <a:pt x="1095458" y="4487287"/>
                    <a:pt x="1090300" y="4482883"/>
                    <a:pt x="1088865" y="4476871"/>
                  </a:cubicBezTo>
                  <a:cubicBezTo>
                    <a:pt x="1041887" y="4284709"/>
                    <a:pt x="994908" y="4092532"/>
                    <a:pt x="947930" y="3900370"/>
                  </a:cubicBezTo>
                  <a:cubicBezTo>
                    <a:pt x="899174" y="3700494"/>
                    <a:pt x="850340" y="3500710"/>
                    <a:pt x="801506" y="3300835"/>
                  </a:cubicBezTo>
                  <a:cubicBezTo>
                    <a:pt x="754607" y="3108752"/>
                    <a:pt x="707628" y="2916668"/>
                    <a:pt x="660742" y="2724505"/>
                  </a:cubicBezTo>
                  <a:cubicBezTo>
                    <a:pt x="616974" y="2545368"/>
                    <a:pt x="573206" y="2366245"/>
                    <a:pt x="529439" y="2187109"/>
                  </a:cubicBezTo>
                  <a:cubicBezTo>
                    <a:pt x="483394" y="1998756"/>
                    <a:pt x="437337" y="1810390"/>
                    <a:pt x="391372" y="1621946"/>
                  </a:cubicBezTo>
                  <a:cubicBezTo>
                    <a:pt x="342616" y="1422241"/>
                    <a:pt x="293782" y="1222458"/>
                    <a:pt x="244948" y="1022754"/>
                  </a:cubicBezTo>
                  <a:cubicBezTo>
                    <a:pt x="196785" y="825251"/>
                    <a:pt x="148544" y="627670"/>
                    <a:pt x="100381" y="430075"/>
                  </a:cubicBezTo>
                  <a:cubicBezTo>
                    <a:pt x="84076" y="363283"/>
                    <a:pt x="67772" y="296491"/>
                    <a:pt x="51547" y="229606"/>
                  </a:cubicBezTo>
                  <a:cubicBezTo>
                    <a:pt x="41835" y="189644"/>
                    <a:pt x="32110" y="149603"/>
                    <a:pt x="22478" y="109562"/>
                  </a:cubicBezTo>
                  <a:cubicBezTo>
                    <a:pt x="18004" y="91025"/>
                    <a:pt x="13516" y="72488"/>
                    <a:pt x="9134" y="53937"/>
                  </a:cubicBezTo>
                  <a:cubicBezTo>
                    <a:pt x="7187" y="45552"/>
                    <a:pt x="5252" y="37180"/>
                    <a:pt x="3305" y="28794"/>
                  </a:cubicBezTo>
                  <a:cubicBezTo>
                    <a:pt x="2120" y="23547"/>
                    <a:pt x="607" y="18128"/>
                    <a:pt x="173" y="12789"/>
                  </a:cubicBezTo>
                  <a:cubicBezTo>
                    <a:pt x="-919" y="7027"/>
                    <a:pt x="3305" y="1279"/>
                    <a:pt x="8871" y="263"/>
                  </a:cubicBezTo>
                  <a:cubicBezTo>
                    <a:pt x="14201" y="-923"/>
                    <a:pt x="19096" y="2043"/>
                    <a:pt x="20951" y="6276"/>
                  </a:cubicBezTo>
                  <a:cubicBezTo>
                    <a:pt x="23991" y="13131"/>
                    <a:pt x="25518" y="20831"/>
                    <a:pt x="27373" y="28030"/>
                  </a:cubicBezTo>
                  <a:cubicBezTo>
                    <a:pt x="30584" y="40555"/>
                    <a:pt x="33716" y="53172"/>
                    <a:pt x="36927" y="65698"/>
                  </a:cubicBezTo>
                  <a:cubicBezTo>
                    <a:pt x="43177" y="90840"/>
                    <a:pt x="49349" y="116062"/>
                    <a:pt x="55600" y="141205"/>
                  </a:cubicBezTo>
                  <a:cubicBezTo>
                    <a:pt x="65903" y="182854"/>
                    <a:pt x="76128" y="224596"/>
                    <a:pt x="86353" y="266325"/>
                  </a:cubicBezTo>
                  <a:cubicBezTo>
                    <a:pt x="111619" y="369348"/>
                    <a:pt x="136884" y="472371"/>
                    <a:pt x="162058" y="575486"/>
                  </a:cubicBezTo>
                  <a:cubicBezTo>
                    <a:pt x="206168" y="755717"/>
                    <a:pt x="250186" y="936027"/>
                    <a:pt x="294296" y="1116271"/>
                  </a:cubicBezTo>
                  <a:cubicBezTo>
                    <a:pt x="340261" y="1304043"/>
                    <a:pt x="386134" y="1491802"/>
                    <a:pt x="432020" y="1679654"/>
                  </a:cubicBezTo>
                  <a:cubicBezTo>
                    <a:pt x="481447" y="1882153"/>
                    <a:pt x="530794" y="2084731"/>
                    <a:pt x="580391" y="2287139"/>
                  </a:cubicBezTo>
                  <a:cubicBezTo>
                    <a:pt x="629646" y="2488029"/>
                    <a:pt x="678652" y="2688999"/>
                    <a:pt x="727749" y="2889969"/>
                  </a:cubicBezTo>
                  <a:cubicBezTo>
                    <a:pt x="773885" y="3079179"/>
                    <a:pt x="820179" y="3268375"/>
                    <a:pt x="866408" y="3457584"/>
                  </a:cubicBezTo>
                  <a:cubicBezTo>
                    <a:pt x="911781" y="3643313"/>
                    <a:pt x="957154" y="3829055"/>
                    <a:pt x="1002527" y="4014784"/>
                  </a:cubicBezTo>
                  <a:cubicBezTo>
                    <a:pt x="1039768" y="4167117"/>
                    <a:pt x="1076943" y="4319502"/>
                    <a:pt x="1114131" y="4471795"/>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2" name="Google Shape;142;p2"/>
            <p:cNvSpPr/>
            <p:nvPr/>
          </p:nvSpPr>
          <p:spPr>
            <a:xfrm>
              <a:off x="16356395" y="1259053"/>
              <a:ext cx="1105329" cy="4486745"/>
            </a:xfrm>
            <a:custGeom>
              <a:avLst/>
              <a:gdLst/>
              <a:ahLst/>
              <a:cxnLst/>
              <a:rect l="l" t="t" r="r" b="b"/>
              <a:pathLst>
                <a:path w="1105329" h="4486745" extrusionOk="0">
                  <a:moveTo>
                    <a:pt x="1079833" y="4476792"/>
                  </a:moveTo>
                  <a:cubicBezTo>
                    <a:pt x="1054659" y="4372925"/>
                    <a:pt x="1029473" y="4268966"/>
                    <a:pt x="1004299" y="4165086"/>
                  </a:cubicBezTo>
                  <a:cubicBezTo>
                    <a:pt x="981481" y="4071292"/>
                    <a:pt x="958584" y="3977485"/>
                    <a:pt x="936029" y="3883612"/>
                  </a:cubicBezTo>
                  <a:cubicBezTo>
                    <a:pt x="913803" y="3791084"/>
                    <a:pt x="891077" y="3698635"/>
                    <a:pt x="868772" y="3606107"/>
                  </a:cubicBezTo>
                  <a:cubicBezTo>
                    <a:pt x="844690" y="3506630"/>
                    <a:pt x="820530" y="3407246"/>
                    <a:pt x="796448" y="3307783"/>
                  </a:cubicBezTo>
                  <a:cubicBezTo>
                    <a:pt x="749128" y="3112654"/>
                    <a:pt x="701820" y="2917525"/>
                    <a:pt x="654499" y="2722395"/>
                  </a:cubicBezTo>
                  <a:cubicBezTo>
                    <a:pt x="609718" y="2537853"/>
                    <a:pt x="564937" y="2353298"/>
                    <a:pt x="520235" y="2168835"/>
                  </a:cubicBezTo>
                  <a:cubicBezTo>
                    <a:pt x="473086" y="1974206"/>
                    <a:pt x="425857" y="1779591"/>
                    <a:pt x="378707" y="1584963"/>
                  </a:cubicBezTo>
                  <a:cubicBezTo>
                    <a:pt x="331058" y="1388225"/>
                    <a:pt x="283316" y="1191567"/>
                    <a:pt x="235653" y="994921"/>
                  </a:cubicBezTo>
                  <a:cubicBezTo>
                    <a:pt x="189859" y="806134"/>
                    <a:pt x="144144" y="617360"/>
                    <a:pt x="98520" y="428493"/>
                  </a:cubicBezTo>
                  <a:cubicBezTo>
                    <a:pt x="81282" y="357376"/>
                    <a:pt x="64043" y="286194"/>
                    <a:pt x="46975" y="214998"/>
                  </a:cubicBezTo>
                  <a:cubicBezTo>
                    <a:pt x="37264" y="174535"/>
                    <a:pt x="27539" y="133979"/>
                    <a:pt x="17907" y="93516"/>
                  </a:cubicBezTo>
                  <a:cubicBezTo>
                    <a:pt x="13604" y="75652"/>
                    <a:pt x="9458" y="57787"/>
                    <a:pt x="5313" y="39935"/>
                  </a:cubicBezTo>
                  <a:cubicBezTo>
                    <a:pt x="4642" y="36969"/>
                    <a:pt x="3958" y="33923"/>
                    <a:pt x="3287" y="30957"/>
                  </a:cubicBezTo>
                  <a:cubicBezTo>
                    <a:pt x="2445" y="26896"/>
                    <a:pt x="1339" y="22835"/>
                    <a:pt x="747" y="18682"/>
                  </a:cubicBezTo>
                  <a:cubicBezTo>
                    <a:pt x="76" y="13935"/>
                    <a:pt x="-937" y="8952"/>
                    <a:pt x="1839" y="4627"/>
                  </a:cubicBezTo>
                  <a:cubicBezTo>
                    <a:pt x="4629" y="224"/>
                    <a:pt x="10116" y="-1385"/>
                    <a:pt x="14683" y="1331"/>
                  </a:cubicBezTo>
                  <a:cubicBezTo>
                    <a:pt x="19841" y="4205"/>
                    <a:pt x="21525" y="10468"/>
                    <a:pt x="23052" y="15808"/>
                  </a:cubicBezTo>
                  <a:cubicBezTo>
                    <a:pt x="26184" y="27660"/>
                    <a:pt x="29303" y="39421"/>
                    <a:pt x="32263" y="51274"/>
                  </a:cubicBezTo>
                  <a:cubicBezTo>
                    <a:pt x="38685" y="76667"/>
                    <a:pt x="44936" y="102152"/>
                    <a:pt x="51186" y="127638"/>
                  </a:cubicBezTo>
                  <a:cubicBezTo>
                    <a:pt x="61411" y="168944"/>
                    <a:pt x="71465" y="210172"/>
                    <a:pt x="81519" y="251492"/>
                  </a:cubicBezTo>
                  <a:cubicBezTo>
                    <a:pt x="104245" y="344693"/>
                    <a:pt x="126892" y="437906"/>
                    <a:pt x="149539" y="531199"/>
                  </a:cubicBezTo>
                  <a:cubicBezTo>
                    <a:pt x="196517" y="724377"/>
                    <a:pt x="243417" y="917647"/>
                    <a:pt x="290224" y="1110918"/>
                  </a:cubicBezTo>
                  <a:cubicBezTo>
                    <a:pt x="337032" y="1303938"/>
                    <a:pt x="383839" y="1496865"/>
                    <a:pt x="430647" y="1689872"/>
                  </a:cubicBezTo>
                  <a:cubicBezTo>
                    <a:pt x="478389" y="1886781"/>
                    <a:pt x="526210" y="2083690"/>
                    <a:pt x="573951" y="2280599"/>
                  </a:cubicBezTo>
                  <a:cubicBezTo>
                    <a:pt x="622114" y="2479617"/>
                    <a:pt x="670356" y="2678729"/>
                    <a:pt x="718690" y="2877761"/>
                  </a:cubicBezTo>
                  <a:cubicBezTo>
                    <a:pt x="741929" y="2973506"/>
                    <a:pt x="765156" y="3069330"/>
                    <a:pt x="788395" y="3165167"/>
                  </a:cubicBezTo>
                  <a:cubicBezTo>
                    <a:pt x="809186" y="3251183"/>
                    <a:pt x="829886" y="3337105"/>
                    <a:pt x="850914" y="3423028"/>
                  </a:cubicBezTo>
                  <a:cubicBezTo>
                    <a:pt x="875667" y="3524271"/>
                    <a:pt x="900012" y="3625606"/>
                    <a:pt x="924593" y="3726942"/>
                  </a:cubicBezTo>
                  <a:cubicBezTo>
                    <a:pt x="947569" y="3821843"/>
                    <a:pt x="970637" y="3916824"/>
                    <a:pt x="993627" y="4011725"/>
                  </a:cubicBezTo>
                  <a:cubicBezTo>
                    <a:pt x="1030723" y="4164783"/>
                    <a:pt x="1067898" y="4317748"/>
                    <a:pt x="1104994" y="4470727"/>
                  </a:cubicBezTo>
                  <a:cubicBezTo>
                    <a:pt x="1106599" y="4477583"/>
                    <a:pt x="1102296" y="4484689"/>
                    <a:pt x="1095440" y="4486390"/>
                  </a:cubicBezTo>
                  <a:cubicBezTo>
                    <a:pt x="1094440" y="4486641"/>
                    <a:pt x="1093453" y="4486746"/>
                    <a:pt x="1092466" y="4486746"/>
                  </a:cubicBezTo>
                  <a:cubicBezTo>
                    <a:pt x="1086676" y="4486720"/>
                    <a:pt x="1081281" y="4482646"/>
                    <a:pt x="1079833" y="4476792"/>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3" name="Google Shape;143;p2"/>
            <p:cNvSpPr/>
            <p:nvPr/>
          </p:nvSpPr>
          <p:spPr>
            <a:xfrm>
              <a:off x="16173388" y="1043294"/>
              <a:ext cx="569309" cy="200332"/>
            </a:xfrm>
            <a:custGeom>
              <a:avLst/>
              <a:gdLst/>
              <a:ahLst/>
              <a:cxnLst/>
              <a:rect l="l" t="t" r="r" b="b"/>
              <a:pathLst>
                <a:path w="569309" h="200332" extrusionOk="0">
                  <a:moveTo>
                    <a:pt x="562967" y="55146"/>
                  </a:moveTo>
                  <a:cubicBezTo>
                    <a:pt x="565085" y="64204"/>
                    <a:pt x="567191" y="73182"/>
                    <a:pt x="569309" y="82148"/>
                  </a:cubicBezTo>
                  <a:cubicBezTo>
                    <a:pt x="374381" y="66406"/>
                    <a:pt x="170834" y="93486"/>
                    <a:pt x="6501" y="200333"/>
                  </a:cubicBezTo>
                  <a:cubicBezTo>
                    <a:pt x="4303" y="191526"/>
                    <a:pt x="2198" y="182639"/>
                    <a:pt x="79" y="173832"/>
                  </a:cubicBezTo>
                  <a:cubicBezTo>
                    <a:pt x="79" y="173753"/>
                    <a:pt x="0" y="173582"/>
                    <a:pt x="0" y="173489"/>
                  </a:cubicBezTo>
                  <a:cubicBezTo>
                    <a:pt x="72916" y="75200"/>
                    <a:pt x="211996" y="31520"/>
                    <a:pt x="328087" y="11888"/>
                  </a:cubicBezTo>
                  <a:cubicBezTo>
                    <a:pt x="403292" y="-5977"/>
                    <a:pt x="480261" y="-3010"/>
                    <a:pt x="553768" y="16120"/>
                  </a:cubicBezTo>
                  <a:cubicBezTo>
                    <a:pt x="556808" y="29146"/>
                    <a:pt x="559927" y="42107"/>
                    <a:pt x="562967" y="55146"/>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44" name="Google Shape;144;p2"/>
            <p:cNvSpPr/>
            <p:nvPr/>
          </p:nvSpPr>
          <p:spPr>
            <a:xfrm>
              <a:off x="15958408" y="76731"/>
              <a:ext cx="636759" cy="566939"/>
            </a:xfrm>
            <a:custGeom>
              <a:avLst/>
              <a:gdLst/>
              <a:ahLst/>
              <a:cxnLst/>
              <a:rect l="l" t="t" r="r" b="b"/>
              <a:pathLst>
                <a:path w="636759" h="566939" extrusionOk="0">
                  <a:moveTo>
                    <a:pt x="630509" y="396953"/>
                  </a:moveTo>
                  <a:cubicBezTo>
                    <a:pt x="632628" y="405760"/>
                    <a:pt x="634733" y="414647"/>
                    <a:pt x="636760" y="423454"/>
                  </a:cubicBezTo>
                  <a:cubicBezTo>
                    <a:pt x="442766" y="380539"/>
                    <a:pt x="223756" y="431839"/>
                    <a:pt x="76820" y="566940"/>
                  </a:cubicBezTo>
                  <a:cubicBezTo>
                    <a:pt x="74793" y="559069"/>
                    <a:pt x="72938" y="551197"/>
                    <a:pt x="71069" y="543234"/>
                  </a:cubicBezTo>
                  <a:cubicBezTo>
                    <a:pt x="70477" y="540861"/>
                    <a:pt x="69885" y="538488"/>
                    <a:pt x="69385" y="536128"/>
                  </a:cubicBezTo>
                  <a:cubicBezTo>
                    <a:pt x="68543" y="532739"/>
                    <a:pt x="67701" y="529272"/>
                    <a:pt x="66937" y="525883"/>
                  </a:cubicBezTo>
                  <a:cubicBezTo>
                    <a:pt x="49870" y="455452"/>
                    <a:pt x="32881" y="385100"/>
                    <a:pt x="15985" y="314669"/>
                  </a:cubicBezTo>
                  <a:cubicBezTo>
                    <a:pt x="13616" y="299599"/>
                    <a:pt x="10826" y="284622"/>
                    <a:pt x="8471" y="269460"/>
                  </a:cubicBezTo>
                  <a:cubicBezTo>
                    <a:pt x="6944" y="259888"/>
                    <a:pt x="5773" y="250237"/>
                    <a:pt x="4247" y="240586"/>
                  </a:cubicBezTo>
                  <a:cubicBezTo>
                    <a:pt x="2812" y="231449"/>
                    <a:pt x="1457" y="222299"/>
                    <a:pt x="522" y="213070"/>
                  </a:cubicBezTo>
                  <a:cubicBezTo>
                    <a:pt x="522" y="212899"/>
                    <a:pt x="444" y="212727"/>
                    <a:pt x="444" y="212556"/>
                  </a:cubicBezTo>
                  <a:cubicBezTo>
                    <a:pt x="101" y="207902"/>
                    <a:pt x="-149" y="203327"/>
                    <a:pt x="101" y="198673"/>
                  </a:cubicBezTo>
                  <a:cubicBezTo>
                    <a:pt x="272" y="196550"/>
                    <a:pt x="351" y="194441"/>
                    <a:pt x="522" y="192318"/>
                  </a:cubicBezTo>
                  <a:lnTo>
                    <a:pt x="522" y="192239"/>
                  </a:lnTo>
                  <a:cubicBezTo>
                    <a:pt x="694" y="190037"/>
                    <a:pt x="944" y="187927"/>
                    <a:pt x="1194" y="185805"/>
                  </a:cubicBezTo>
                  <a:cubicBezTo>
                    <a:pt x="1194" y="185726"/>
                    <a:pt x="1194" y="185554"/>
                    <a:pt x="1273" y="185462"/>
                  </a:cubicBezTo>
                  <a:cubicBezTo>
                    <a:pt x="2365" y="179371"/>
                    <a:pt x="3970" y="173688"/>
                    <a:pt x="5839" y="167848"/>
                  </a:cubicBezTo>
                  <a:cubicBezTo>
                    <a:pt x="5760" y="168362"/>
                    <a:pt x="5589" y="168863"/>
                    <a:pt x="5418" y="169456"/>
                  </a:cubicBezTo>
                  <a:cubicBezTo>
                    <a:pt x="6773" y="165053"/>
                    <a:pt x="8458" y="160820"/>
                    <a:pt x="9892" y="156509"/>
                  </a:cubicBezTo>
                  <a:cubicBezTo>
                    <a:pt x="98283" y="13458"/>
                    <a:pt x="383865" y="-47572"/>
                    <a:pt x="520498" y="41910"/>
                  </a:cubicBezTo>
                  <a:cubicBezTo>
                    <a:pt x="520840" y="42161"/>
                    <a:pt x="521090" y="42424"/>
                    <a:pt x="521340" y="42675"/>
                  </a:cubicBezTo>
                  <a:cubicBezTo>
                    <a:pt x="521761" y="43018"/>
                    <a:pt x="522274" y="43440"/>
                    <a:pt x="522695" y="43861"/>
                  </a:cubicBezTo>
                  <a:cubicBezTo>
                    <a:pt x="523959" y="44877"/>
                    <a:pt x="525235" y="45892"/>
                    <a:pt x="526419" y="46999"/>
                  </a:cubicBezTo>
                  <a:cubicBezTo>
                    <a:pt x="526498" y="46999"/>
                    <a:pt x="526498" y="46999"/>
                    <a:pt x="526498" y="47171"/>
                  </a:cubicBezTo>
                  <a:cubicBezTo>
                    <a:pt x="526577" y="47171"/>
                    <a:pt x="526669" y="47250"/>
                    <a:pt x="526748" y="47342"/>
                  </a:cubicBezTo>
                  <a:cubicBezTo>
                    <a:pt x="528525" y="48357"/>
                    <a:pt x="530209" y="49887"/>
                    <a:pt x="531644" y="51746"/>
                  </a:cubicBezTo>
                  <a:cubicBezTo>
                    <a:pt x="531723" y="51746"/>
                    <a:pt x="531723" y="51825"/>
                    <a:pt x="531815" y="51996"/>
                  </a:cubicBezTo>
                  <a:cubicBezTo>
                    <a:pt x="531894" y="51996"/>
                    <a:pt x="531894" y="51996"/>
                    <a:pt x="531894" y="52075"/>
                  </a:cubicBezTo>
                  <a:cubicBezTo>
                    <a:pt x="533420" y="53433"/>
                    <a:pt x="534854" y="54870"/>
                    <a:pt x="536197" y="56308"/>
                  </a:cubicBezTo>
                  <a:lnTo>
                    <a:pt x="536276" y="56308"/>
                  </a:lnTo>
                  <a:cubicBezTo>
                    <a:pt x="536526" y="56650"/>
                    <a:pt x="536868" y="56980"/>
                    <a:pt x="537118" y="57323"/>
                  </a:cubicBezTo>
                  <a:cubicBezTo>
                    <a:pt x="538131" y="58852"/>
                    <a:pt x="539144" y="60368"/>
                    <a:pt x="540079" y="61977"/>
                  </a:cubicBezTo>
                  <a:cubicBezTo>
                    <a:pt x="540079" y="62056"/>
                    <a:pt x="540158" y="62148"/>
                    <a:pt x="540329" y="62320"/>
                  </a:cubicBezTo>
                  <a:cubicBezTo>
                    <a:pt x="540329" y="62320"/>
                    <a:pt x="540329" y="62399"/>
                    <a:pt x="540408" y="62399"/>
                  </a:cubicBezTo>
                  <a:cubicBezTo>
                    <a:pt x="543619" y="66460"/>
                    <a:pt x="546408" y="70692"/>
                    <a:pt x="549027" y="75095"/>
                  </a:cubicBezTo>
                  <a:cubicBezTo>
                    <a:pt x="567279" y="105736"/>
                    <a:pt x="573108" y="143496"/>
                    <a:pt x="579280" y="179898"/>
                  </a:cubicBezTo>
                  <a:cubicBezTo>
                    <a:pt x="595163" y="247112"/>
                    <a:pt x="611047" y="314498"/>
                    <a:pt x="626930" y="381712"/>
                  </a:cubicBezTo>
                  <a:cubicBezTo>
                    <a:pt x="627693" y="385100"/>
                    <a:pt x="628535" y="388489"/>
                    <a:pt x="629299" y="391877"/>
                  </a:cubicBezTo>
                  <a:lnTo>
                    <a:pt x="629220" y="391877"/>
                  </a:lnTo>
                  <a:cubicBezTo>
                    <a:pt x="629470" y="393143"/>
                    <a:pt x="629733" y="394422"/>
                    <a:pt x="629891" y="395687"/>
                  </a:cubicBezTo>
                  <a:cubicBezTo>
                    <a:pt x="629970" y="395687"/>
                    <a:pt x="629970" y="395687"/>
                    <a:pt x="629891" y="395766"/>
                  </a:cubicBezTo>
                  <a:cubicBezTo>
                    <a:pt x="630062" y="396188"/>
                    <a:pt x="630233" y="396531"/>
                    <a:pt x="630312" y="396953"/>
                  </a:cubicBezTo>
                  <a:cubicBezTo>
                    <a:pt x="630430" y="396953"/>
                    <a:pt x="630430" y="396953"/>
                    <a:pt x="630509" y="396953"/>
                  </a:cubicBezTo>
                  <a:close/>
                </a:path>
              </a:pathLst>
            </a:custGeom>
            <a:solidFill>
              <a:schemeClr val="dk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145" name="Google Shape;145;p2"/>
          <p:cNvSpPr txBox="1">
            <a:spLocks noGrp="1"/>
          </p:cNvSpPr>
          <p:nvPr>
            <p:ph type="ctrTitle"/>
          </p:nvPr>
        </p:nvSpPr>
        <p:spPr>
          <a:xfrm>
            <a:off x="2499898" y="2020425"/>
            <a:ext cx="4106100" cy="1159800"/>
          </a:xfrm>
          <a:prstGeom prst="rect">
            <a:avLst/>
          </a:prstGeom>
        </p:spPr>
        <p:txBody>
          <a:bodyPr spcFirstLastPara="1" wrap="square" lIns="0" tIns="0" rIns="0" bIns="0" anchor="ctr" anchorCtr="0">
            <a:noAutofit/>
          </a:bodyPr>
          <a:lstStyle>
            <a:lvl1pPr lvl="0" algn="ctr" rtl="0">
              <a:lnSpc>
                <a:spcPct val="100000"/>
              </a:lnSpc>
              <a:spcBef>
                <a:spcPts val="0"/>
              </a:spcBef>
              <a:spcAft>
                <a:spcPts val="0"/>
              </a:spcAft>
              <a:buSzPts val="45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_AND_BODY">
    <p:bg>
      <p:bgPr>
        <a:solidFill>
          <a:schemeClr val="lt2"/>
        </a:solidFill>
        <a:effectLst/>
      </p:bgPr>
    </p:bg>
    <p:spTree>
      <p:nvGrpSpPr>
        <p:cNvPr id="1" name="Shape 281"/>
        <p:cNvGrpSpPr/>
        <p:nvPr/>
      </p:nvGrpSpPr>
      <p:grpSpPr>
        <a:xfrm>
          <a:off x="0" y="0"/>
          <a:ext cx="0" cy="0"/>
          <a:chOff x="0" y="0"/>
          <a:chExt cx="0" cy="0"/>
        </a:xfrm>
      </p:grpSpPr>
      <p:grpSp>
        <p:nvGrpSpPr>
          <p:cNvPr id="282" name="Google Shape;282;p5"/>
          <p:cNvGrpSpPr/>
          <p:nvPr/>
        </p:nvGrpSpPr>
        <p:grpSpPr>
          <a:xfrm rot="-610912">
            <a:off x="8441321" y="-455773"/>
            <a:ext cx="2003691" cy="2694440"/>
            <a:chOff x="16880120" y="-910586"/>
            <a:chExt cx="4006778" cy="5388068"/>
          </a:xfrm>
        </p:grpSpPr>
        <p:sp>
          <p:nvSpPr>
            <p:cNvPr id="283" name="Google Shape;283;p5"/>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284" name="Google Shape;284;p5"/>
            <p:cNvGrpSpPr/>
            <p:nvPr/>
          </p:nvGrpSpPr>
          <p:grpSpPr>
            <a:xfrm>
              <a:off x="16880120" y="-629756"/>
              <a:ext cx="3990798" cy="4912173"/>
              <a:chOff x="16880120" y="-629756"/>
              <a:chExt cx="3990798" cy="4912173"/>
            </a:xfrm>
          </p:grpSpPr>
          <p:sp>
            <p:nvSpPr>
              <p:cNvPr id="285" name="Google Shape;285;p5"/>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6" name="Google Shape;286;p5"/>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7" name="Google Shape;287;p5"/>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8" name="Google Shape;288;p5"/>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89" name="Google Shape;289;p5"/>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0" name="Google Shape;290;p5"/>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1" name="Google Shape;291;p5"/>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2" name="Google Shape;292;p5"/>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3" name="Google Shape;293;p5"/>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4" name="Google Shape;294;p5"/>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5" name="Google Shape;295;p5"/>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296" name="Google Shape;296;p5"/>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97" name="Google Shape;297;p5"/>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98" name="Google Shape;298;p5"/>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299" name="Google Shape;299;p5"/>
          <p:cNvSpPr txBox="1">
            <a:spLocks noGrp="1"/>
          </p:cNvSpPr>
          <p:nvPr>
            <p:ph type="body" idx="1"/>
          </p:nvPr>
        </p:nvSpPr>
        <p:spPr>
          <a:xfrm>
            <a:off x="514350" y="2334650"/>
            <a:ext cx="8115300" cy="22395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bg>
      <p:bgPr>
        <a:solidFill>
          <a:schemeClr val="lt2"/>
        </a:solidFill>
        <a:effectLst/>
      </p:bgPr>
    </p:bg>
    <p:spTree>
      <p:nvGrpSpPr>
        <p:cNvPr id="1" name="Shape 300"/>
        <p:cNvGrpSpPr/>
        <p:nvPr/>
      </p:nvGrpSpPr>
      <p:grpSpPr>
        <a:xfrm>
          <a:off x="0" y="0"/>
          <a:ext cx="0" cy="0"/>
          <a:chOff x="0" y="0"/>
          <a:chExt cx="0" cy="0"/>
        </a:xfrm>
      </p:grpSpPr>
      <p:grpSp>
        <p:nvGrpSpPr>
          <p:cNvPr id="301" name="Google Shape;301;p6"/>
          <p:cNvGrpSpPr/>
          <p:nvPr/>
        </p:nvGrpSpPr>
        <p:grpSpPr>
          <a:xfrm rot="-610912">
            <a:off x="8441321" y="-455773"/>
            <a:ext cx="2003691" cy="2694440"/>
            <a:chOff x="16880120" y="-910586"/>
            <a:chExt cx="4006778" cy="5388068"/>
          </a:xfrm>
        </p:grpSpPr>
        <p:sp>
          <p:nvSpPr>
            <p:cNvPr id="302" name="Google Shape;302;p6"/>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03" name="Google Shape;303;p6"/>
            <p:cNvGrpSpPr/>
            <p:nvPr/>
          </p:nvGrpSpPr>
          <p:grpSpPr>
            <a:xfrm>
              <a:off x="16880120" y="-629756"/>
              <a:ext cx="3990798" cy="4912173"/>
              <a:chOff x="16880120" y="-629756"/>
              <a:chExt cx="3990798" cy="4912173"/>
            </a:xfrm>
          </p:grpSpPr>
          <p:sp>
            <p:nvSpPr>
              <p:cNvPr id="304" name="Google Shape;304;p6"/>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5" name="Google Shape;305;p6"/>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6" name="Google Shape;306;p6"/>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7" name="Google Shape;307;p6"/>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8" name="Google Shape;308;p6"/>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09" name="Google Shape;309;p6"/>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0" name="Google Shape;310;p6"/>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1" name="Google Shape;311;p6"/>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2" name="Google Shape;312;p6"/>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3" name="Google Shape;313;p6"/>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4" name="Google Shape;314;p6"/>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15" name="Google Shape;315;p6"/>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16" name="Google Shape;316;p6"/>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17" name="Google Shape;317;p6"/>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18" name="Google Shape;318;p6"/>
          <p:cNvSpPr txBox="1">
            <a:spLocks noGrp="1"/>
          </p:cNvSpPr>
          <p:nvPr>
            <p:ph type="body" idx="1"/>
          </p:nvPr>
        </p:nvSpPr>
        <p:spPr>
          <a:xfrm>
            <a:off x="514350" y="2334650"/>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
        <p:nvSpPr>
          <p:cNvPr id="319" name="Google Shape;319;p6"/>
          <p:cNvSpPr txBox="1">
            <a:spLocks noGrp="1"/>
          </p:cNvSpPr>
          <p:nvPr>
            <p:ph type="body" idx="2"/>
          </p:nvPr>
        </p:nvSpPr>
        <p:spPr>
          <a:xfrm>
            <a:off x="4725080" y="2334688"/>
            <a:ext cx="3904500" cy="2239500"/>
          </a:xfrm>
          <a:prstGeom prst="rect">
            <a:avLst/>
          </a:prstGeom>
        </p:spPr>
        <p:txBody>
          <a:bodyPr spcFirstLastPara="1" wrap="square" lIns="0" tIns="0" rIns="0" bIns="0" anchor="t" anchorCtr="0">
            <a:noAutofit/>
          </a:bodyPr>
          <a:lstStyle>
            <a:lvl1pPr marL="457200" lvl="0" indent="-330200" rtl="0">
              <a:spcBef>
                <a:spcPts val="0"/>
              </a:spcBef>
              <a:spcAft>
                <a:spcPts val="0"/>
              </a:spcAft>
              <a:buSzPts val="1600"/>
              <a:buChar char="●"/>
              <a:defRPr sz="1600"/>
            </a:lvl1pPr>
            <a:lvl2pPr marL="914400" lvl="1" indent="-330200" rtl="0">
              <a:spcBef>
                <a:spcPts val="800"/>
              </a:spcBef>
              <a:spcAft>
                <a:spcPts val="0"/>
              </a:spcAft>
              <a:buSzPts val="1600"/>
              <a:buChar char="○"/>
              <a:defRPr sz="1600"/>
            </a:lvl2pPr>
            <a:lvl3pPr marL="1371600" lvl="2" indent="-330200" rtl="0">
              <a:spcBef>
                <a:spcPts val="800"/>
              </a:spcBef>
              <a:spcAft>
                <a:spcPts val="0"/>
              </a:spcAft>
              <a:buSzPts val="1600"/>
              <a:buChar char="■"/>
              <a:defRPr sz="1600"/>
            </a:lvl3pPr>
            <a:lvl4pPr marL="1828800" lvl="3" indent="-330200" rtl="0">
              <a:spcBef>
                <a:spcPts val="800"/>
              </a:spcBef>
              <a:spcAft>
                <a:spcPts val="0"/>
              </a:spcAft>
              <a:buSzPts val="1600"/>
              <a:buChar char="●"/>
              <a:defRPr sz="1600"/>
            </a:lvl4pPr>
            <a:lvl5pPr marL="2286000" lvl="4" indent="-330200" rtl="0">
              <a:spcBef>
                <a:spcPts val="800"/>
              </a:spcBef>
              <a:spcAft>
                <a:spcPts val="0"/>
              </a:spcAft>
              <a:buSzPts val="1600"/>
              <a:buChar char="○"/>
              <a:defRPr sz="1600"/>
            </a:lvl5pPr>
            <a:lvl6pPr marL="2743200" lvl="5" indent="-330200" rtl="0">
              <a:spcBef>
                <a:spcPts val="800"/>
              </a:spcBef>
              <a:spcAft>
                <a:spcPts val="0"/>
              </a:spcAft>
              <a:buSzPts val="1600"/>
              <a:buChar char="■"/>
              <a:defRPr sz="1600"/>
            </a:lvl6pPr>
            <a:lvl7pPr marL="3200400" lvl="6" indent="-330200" rtl="0">
              <a:spcBef>
                <a:spcPts val="800"/>
              </a:spcBef>
              <a:spcAft>
                <a:spcPts val="0"/>
              </a:spcAft>
              <a:buSzPts val="1600"/>
              <a:buChar char="●"/>
              <a:defRPr sz="1600"/>
            </a:lvl7pPr>
            <a:lvl8pPr marL="3657600" lvl="7" indent="-330200" rtl="0">
              <a:spcBef>
                <a:spcPts val="800"/>
              </a:spcBef>
              <a:spcAft>
                <a:spcPts val="0"/>
              </a:spcAft>
              <a:buSzPts val="1600"/>
              <a:buChar char="○"/>
              <a:defRPr sz="1600"/>
            </a:lvl8pPr>
            <a:lvl9pPr marL="4114800" lvl="8" indent="-330200" rtl="0">
              <a:spcBef>
                <a:spcPts val="800"/>
              </a:spcBef>
              <a:spcAft>
                <a:spcPts val="800"/>
              </a:spcAft>
              <a:buSzPts val="1600"/>
              <a:buChar char="■"/>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bg>
      <p:bgPr>
        <a:solidFill>
          <a:schemeClr val="lt2"/>
        </a:solidFill>
        <a:effectLst/>
      </p:bgPr>
    </p:bg>
    <p:spTree>
      <p:nvGrpSpPr>
        <p:cNvPr id="1" name="Shape 320"/>
        <p:cNvGrpSpPr/>
        <p:nvPr/>
      </p:nvGrpSpPr>
      <p:grpSpPr>
        <a:xfrm>
          <a:off x="0" y="0"/>
          <a:ext cx="0" cy="0"/>
          <a:chOff x="0" y="0"/>
          <a:chExt cx="0" cy="0"/>
        </a:xfrm>
      </p:grpSpPr>
      <p:grpSp>
        <p:nvGrpSpPr>
          <p:cNvPr id="321" name="Google Shape;321;p7"/>
          <p:cNvGrpSpPr/>
          <p:nvPr/>
        </p:nvGrpSpPr>
        <p:grpSpPr>
          <a:xfrm rot="-610912">
            <a:off x="8441321" y="-455773"/>
            <a:ext cx="2003691" cy="2694440"/>
            <a:chOff x="16880120" y="-910586"/>
            <a:chExt cx="4006778" cy="5388068"/>
          </a:xfrm>
        </p:grpSpPr>
        <p:sp>
          <p:nvSpPr>
            <p:cNvPr id="322" name="Google Shape;322;p7"/>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323" name="Google Shape;323;p7"/>
            <p:cNvGrpSpPr/>
            <p:nvPr/>
          </p:nvGrpSpPr>
          <p:grpSpPr>
            <a:xfrm>
              <a:off x="16880120" y="-629756"/>
              <a:ext cx="3990798" cy="4912173"/>
              <a:chOff x="16880120" y="-629756"/>
              <a:chExt cx="3990798" cy="4912173"/>
            </a:xfrm>
          </p:grpSpPr>
          <p:sp>
            <p:nvSpPr>
              <p:cNvPr id="324" name="Google Shape;324;p7"/>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5" name="Google Shape;325;p7"/>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6" name="Google Shape;326;p7"/>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7" name="Google Shape;327;p7"/>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8" name="Google Shape;328;p7"/>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29" name="Google Shape;329;p7"/>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0" name="Google Shape;330;p7"/>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1" name="Google Shape;331;p7"/>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2" name="Google Shape;332;p7"/>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3" name="Google Shape;333;p7"/>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4" name="Google Shape;334;p7"/>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335" name="Google Shape;335;p7"/>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6" name="Google Shape;336;p7"/>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37" name="Google Shape;337;p7"/>
          <p:cNvSpPr txBox="1">
            <a:spLocks noGrp="1"/>
          </p:cNvSpPr>
          <p:nvPr>
            <p:ph type="title"/>
          </p:nvPr>
        </p:nvSpPr>
        <p:spPr>
          <a:xfrm>
            <a:off x="514350" y="557100"/>
            <a:ext cx="7562100" cy="615600"/>
          </a:xfrm>
          <a:prstGeom prst="rect">
            <a:avLst/>
          </a:prstGeom>
        </p:spPr>
        <p:txBody>
          <a:bodyPr spcFirstLastPara="1" wrap="square" lIns="0" tIns="0" rIns="0" bIns="0" anchor="t" anchorCtr="0">
            <a:noAutofit/>
          </a:bodyPr>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338" name="Google Shape;338;p7"/>
          <p:cNvSpPr txBox="1">
            <a:spLocks noGrp="1"/>
          </p:cNvSpPr>
          <p:nvPr>
            <p:ph type="body" idx="1"/>
          </p:nvPr>
        </p:nvSpPr>
        <p:spPr>
          <a:xfrm>
            <a:off x="514350" y="2334650"/>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39" name="Google Shape;339;p7"/>
          <p:cNvSpPr txBox="1">
            <a:spLocks noGrp="1"/>
          </p:cNvSpPr>
          <p:nvPr>
            <p:ph type="body" idx="2"/>
          </p:nvPr>
        </p:nvSpPr>
        <p:spPr>
          <a:xfrm>
            <a:off x="32866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
        <p:nvSpPr>
          <p:cNvPr id="340" name="Google Shape;340;p7"/>
          <p:cNvSpPr txBox="1">
            <a:spLocks noGrp="1"/>
          </p:cNvSpPr>
          <p:nvPr>
            <p:ph type="body" idx="3"/>
          </p:nvPr>
        </p:nvSpPr>
        <p:spPr>
          <a:xfrm>
            <a:off x="6058938" y="2334688"/>
            <a:ext cx="2570700" cy="2239500"/>
          </a:xfrm>
          <a:prstGeom prst="rect">
            <a:avLst/>
          </a:prstGeom>
        </p:spPr>
        <p:txBody>
          <a:bodyPr spcFirstLastPara="1" wrap="square" lIns="0" tIns="0" rIns="0" bIns="0" anchor="t" anchorCtr="0">
            <a:noAutofit/>
          </a:bodyPr>
          <a:lstStyle>
            <a:lvl1pPr marL="457200" lvl="0" indent="-323850" rtl="0">
              <a:spcBef>
                <a:spcPts val="0"/>
              </a:spcBef>
              <a:spcAft>
                <a:spcPts val="0"/>
              </a:spcAft>
              <a:buSzPts val="1500"/>
              <a:buChar char="●"/>
              <a:defRPr sz="1500"/>
            </a:lvl1pPr>
            <a:lvl2pPr marL="914400" lvl="1" indent="-323850" rtl="0">
              <a:spcBef>
                <a:spcPts val="800"/>
              </a:spcBef>
              <a:spcAft>
                <a:spcPts val="0"/>
              </a:spcAft>
              <a:buSzPts val="1500"/>
              <a:buChar char="○"/>
              <a:defRPr sz="1500"/>
            </a:lvl2pPr>
            <a:lvl3pPr marL="1371600" lvl="2" indent="-323850" rtl="0">
              <a:spcBef>
                <a:spcPts val="800"/>
              </a:spcBef>
              <a:spcAft>
                <a:spcPts val="0"/>
              </a:spcAft>
              <a:buSzPts val="1500"/>
              <a:buChar char="■"/>
              <a:defRPr sz="1500"/>
            </a:lvl3pPr>
            <a:lvl4pPr marL="1828800" lvl="3" indent="-323850" rtl="0">
              <a:spcBef>
                <a:spcPts val="800"/>
              </a:spcBef>
              <a:spcAft>
                <a:spcPts val="0"/>
              </a:spcAft>
              <a:buSzPts val="1500"/>
              <a:buChar char="●"/>
              <a:defRPr sz="1500"/>
            </a:lvl4pPr>
            <a:lvl5pPr marL="2286000" lvl="4" indent="-323850" rtl="0">
              <a:spcBef>
                <a:spcPts val="800"/>
              </a:spcBef>
              <a:spcAft>
                <a:spcPts val="0"/>
              </a:spcAft>
              <a:buSzPts val="1500"/>
              <a:buChar char="○"/>
              <a:defRPr sz="1500"/>
            </a:lvl5pPr>
            <a:lvl6pPr marL="2743200" lvl="5" indent="-323850" rtl="0">
              <a:spcBef>
                <a:spcPts val="800"/>
              </a:spcBef>
              <a:spcAft>
                <a:spcPts val="0"/>
              </a:spcAft>
              <a:buSzPts val="1500"/>
              <a:buChar char="■"/>
              <a:defRPr sz="1500"/>
            </a:lvl6pPr>
            <a:lvl7pPr marL="3200400" lvl="6" indent="-323850" rtl="0">
              <a:spcBef>
                <a:spcPts val="800"/>
              </a:spcBef>
              <a:spcAft>
                <a:spcPts val="0"/>
              </a:spcAft>
              <a:buSzPts val="1500"/>
              <a:buChar char="●"/>
              <a:defRPr sz="1500"/>
            </a:lvl7pPr>
            <a:lvl8pPr marL="3657600" lvl="7" indent="-323850" rtl="0">
              <a:spcBef>
                <a:spcPts val="800"/>
              </a:spcBef>
              <a:spcAft>
                <a:spcPts val="0"/>
              </a:spcAft>
              <a:buSzPts val="1500"/>
              <a:buChar char="○"/>
              <a:defRPr sz="1500"/>
            </a:lvl8pPr>
            <a:lvl9pPr marL="4114800" lvl="8" indent="-323850" rtl="0">
              <a:spcBef>
                <a:spcPts val="800"/>
              </a:spcBef>
              <a:spcAft>
                <a:spcPts val="800"/>
              </a:spcAft>
              <a:buSzPts val="1500"/>
              <a:buChar char="■"/>
              <a:defRPr sz="15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lt2"/>
        </a:solidFill>
        <a:effectLst/>
      </p:bgPr>
    </p:bg>
    <p:spTree>
      <p:nvGrpSpPr>
        <p:cNvPr id="1" name="Shape 753"/>
        <p:cNvGrpSpPr/>
        <p:nvPr/>
      </p:nvGrpSpPr>
      <p:grpSpPr>
        <a:xfrm>
          <a:off x="0" y="0"/>
          <a:ext cx="0" cy="0"/>
          <a:chOff x="0" y="0"/>
          <a:chExt cx="0" cy="0"/>
        </a:xfrm>
      </p:grpSpPr>
      <p:sp>
        <p:nvSpPr>
          <p:cNvPr id="754" name="Google Shape;754;p9"/>
          <p:cNvSpPr txBox="1">
            <a:spLocks noGrp="1"/>
          </p:cNvSpPr>
          <p:nvPr>
            <p:ph type="body" idx="1"/>
          </p:nvPr>
        </p:nvSpPr>
        <p:spPr>
          <a:xfrm>
            <a:off x="855300" y="4406300"/>
            <a:ext cx="7433400" cy="519600"/>
          </a:xfrm>
          <a:prstGeom prst="rect">
            <a:avLst/>
          </a:prstGeom>
        </p:spPr>
        <p:txBody>
          <a:bodyPr spcFirstLastPara="1" wrap="square" lIns="0" tIns="0" rIns="0" bIns="0" anchor="t" anchorCtr="0">
            <a:noAutofit/>
          </a:bodyPr>
          <a:lstStyle>
            <a:lvl1pPr marL="457200" lvl="0" indent="-228600" algn="ctr" rtl="0">
              <a:spcBef>
                <a:spcPts val="0"/>
              </a:spcBef>
              <a:spcAft>
                <a:spcPts val="800"/>
              </a:spcAft>
              <a:buSzPts val="18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2"/>
        </a:solidFill>
        <a:effectLst/>
      </p:bgPr>
    </p:bg>
    <p:spTree>
      <p:nvGrpSpPr>
        <p:cNvPr id="1" name="Shape 75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1pPr>
            <a:lvl2pPr lvl="1"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2pPr>
            <a:lvl3pPr lvl="2"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3pPr>
            <a:lvl4pPr lvl="3"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4pPr>
            <a:lvl5pPr lvl="4"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5pPr>
            <a:lvl6pPr lvl="5"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6pPr>
            <a:lvl7pPr lvl="6"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7pPr>
            <a:lvl8pPr lvl="7"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8pPr>
            <a:lvl9pPr lvl="8" rtl="0">
              <a:lnSpc>
                <a:spcPct val="90000"/>
              </a:lnSpc>
              <a:spcBef>
                <a:spcPts val="0"/>
              </a:spcBef>
              <a:spcAft>
                <a:spcPts val="0"/>
              </a:spcAft>
              <a:buClr>
                <a:schemeClr val="dk1"/>
              </a:buClr>
              <a:buSzPts val="3500"/>
              <a:buFont typeface="Mali Light"/>
              <a:buNone/>
              <a:defRPr sz="3500">
                <a:solidFill>
                  <a:schemeClr val="dk1"/>
                </a:solidFill>
                <a:latin typeface="Mali Light"/>
                <a:ea typeface="Mali Light"/>
                <a:cs typeface="Mali Light"/>
                <a:sym typeface="Mali Light"/>
              </a:defRPr>
            </a:lvl9pPr>
          </a:lstStyle>
          <a:p>
            <a:endParaRPr/>
          </a:p>
        </p:txBody>
      </p:sp>
      <p:sp>
        <p:nvSpPr>
          <p:cNvPr id="7" name="Google Shape;7;p1"/>
          <p:cNvSpPr txBox="1">
            <a:spLocks noGrp="1"/>
          </p:cNvSpPr>
          <p:nvPr>
            <p:ph type="body" idx="1"/>
          </p:nvPr>
        </p:nvSpPr>
        <p:spPr>
          <a:xfrm>
            <a:off x="855300" y="1353947"/>
            <a:ext cx="7433400" cy="3033900"/>
          </a:xfrm>
          <a:prstGeom prst="rect">
            <a:avLst/>
          </a:prstGeom>
          <a:noFill/>
          <a:ln>
            <a:noFill/>
          </a:ln>
        </p:spPr>
        <p:txBody>
          <a:bodyPr spcFirstLastPara="1" wrap="square" lIns="0" tIns="0" rIns="0" bIns="0" anchor="t" anchorCtr="0">
            <a:noAutofit/>
          </a:bodyPr>
          <a:lstStyle>
            <a:lvl1pPr marL="457200" lvl="0" indent="-355600" rtl="0">
              <a:lnSpc>
                <a:spcPct val="120000"/>
              </a:lnSpc>
              <a:spcBef>
                <a:spcPts val="0"/>
              </a:spcBef>
              <a:spcAft>
                <a:spcPts val="0"/>
              </a:spcAft>
              <a:buClr>
                <a:schemeClr val="dk1"/>
              </a:buClr>
              <a:buSzPts val="2000"/>
              <a:buFont typeface="Nunito"/>
              <a:buChar char="●"/>
              <a:defRPr sz="2000">
                <a:solidFill>
                  <a:schemeClr val="dk1"/>
                </a:solidFill>
                <a:latin typeface="Nunito"/>
                <a:ea typeface="Nunito"/>
                <a:cs typeface="Nunito"/>
                <a:sym typeface="Nunito"/>
              </a:defRPr>
            </a:lvl1pPr>
            <a:lvl2pPr marL="914400" lvl="1"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2pPr>
            <a:lvl3pPr marL="1371600" lvl="2"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3pPr>
            <a:lvl4pPr marL="1828800" lvl="3"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4pPr>
            <a:lvl5pPr marL="2286000" lvl="4"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5pPr>
            <a:lvl6pPr marL="2743200" lvl="5"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6pPr>
            <a:lvl7pPr marL="3200400" lvl="6"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7pPr>
            <a:lvl8pPr marL="3657600" lvl="7" indent="-355600" rtl="0">
              <a:lnSpc>
                <a:spcPct val="120000"/>
              </a:lnSpc>
              <a:spcBef>
                <a:spcPts val="800"/>
              </a:spcBef>
              <a:spcAft>
                <a:spcPts val="0"/>
              </a:spcAft>
              <a:buClr>
                <a:schemeClr val="dk1"/>
              </a:buClr>
              <a:buSzPts val="2000"/>
              <a:buFont typeface="Nunito"/>
              <a:buChar char="○"/>
              <a:defRPr sz="2000">
                <a:solidFill>
                  <a:schemeClr val="dk1"/>
                </a:solidFill>
                <a:latin typeface="Nunito"/>
                <a:ea typeface="Nunito"/>
                <a:cs typeface="Nunito"/>
                <a:sym typeface="Nunito"/>
              </a:defRPr>
            </a:lvl8pPr>
            <a:lvl9pPr marL="4114800" lvl="8" indent="-355600" rtl="0">
              <a:lnSpc>
                <a:spcPct val="120000"/>
              </a:lnSpc>
              <a:spcBef>
                <a:spcPts val="800"/>
              </a:spcBef>
              <a:spcAft>
                <a:spcPts val="800"/>
              </a:spcAft>
              <a:buClr>
                <a:schemeClr val="dk1"/>
              </a:buClr>
              <a:buSzPts val="2000"/>
              <a:buFont typeface="Nunito"/>
              <a:buChar char="■"/>
              <a:defRPr sz="2000">
                <a:solidFill>
                  <a:schemeClr val="dk1"/>
                </a:solidFill>
                <a:latin typeface="Nunito"/>
                <a:ea typeface="Nunito"/>
                <a:cs typeface="Nunito"/>
                <a:sym typeface="Nuni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5" r:id="rId5"/>
    <p:sldLayoutId id="2147483656" r:id="rId6"/>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00_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759"/>
        <p:cNvGrpSpPr/>
        <p:nvPr/>
      </p:nvGrpSpPr>
      <p:grpSpPr>
        <a:xfrm>
          <a:off x="0" y="0"/>
          <a:ext cx="0" cy="0"/>
          <a:chOff x="0" y="0"/>
          <a:chExt cx="0" cy="0"/>
        </a:xfrm>
      </p:grpSpPr>
      <p:sp>
        <p:nvSpPr>
          <p:cNvPr id="760" name="Google Shape;760;p11"/>
          <p:cNvSpPr txBox="1">
            <a:spLocks noGrp="1"/>
          </p:cNvSpPr>
          <p:nvPr>
            <p:ph type="title" idx="4294967295"/>
          </p:nvPr>
        </p:nvSpPr>
        <p:spPr>
          <a:xfrm>
            <a:off x="2704186" y="1577975"/>
            <a:ext cx="3735600" cy="1384995"/>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Oral History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5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Interviews </a:t>
            </a:r>
            <a:endParaRPr kumimoji="0" lang="en-US" sz="7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endParaRPr>
          </a:p>
        </p:txBody>
      </p:sp>
      <p:sp>
        <p:nvSpPr>
          <p:cNvPr id="2" name="TextBox 1">
            <a:extLst>
              <a:ext uri="{FF2B5EF4-FFF2-40B4-BE49-F238E27FC236}">
                <a16:creationId xmlns:a16="http://schemas.microsoft.com/office/drawing/2014/main" id="{2BCCE3CA-99A1-05C7-C06B-C16C6497982D}"/>
              </a:ext>
            </a:extLst>
          </p:cNvPr>
          <p:cNvSpPr txBox="1"/>
          <p:nvPr/>
        </p:nvSpPr>
        <p:spPr>
          <a:xfrm>
            <a:off x="3237365" y="3106271"/>
            <a:ext cx="2669241" cy="461665"/>
          </a:xfrm>
          <a:prstGeom prst="rect">
            <a:avLst/>
          </a:prstGeom>
          <a:noFill/>
        </p:spPr>
        <p:txBody>
          <a:bodyPr wrap="square" rtlCol="0">
            <a:spAutoFit/>
          </a:bodyPr>
          <a:lstStyle/>
          <a:p>
            <a:pPr algn="ctr"/>
            <a:r>
              <a:rPr lang="en-US" sz="24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Overview</a:t>
            </a:r>
          </a:p>
        </p:txBody>
      </p:sp>
      <p:sp>
        <p:nvSpPr>
          <p:cNvPr id="3" name="TextBox 2">
            <a:extLst>
              <a:ext uri="{FF2B5EF4-FFF2-40B4-BE49-F238E27FC236}">
                <a16:creationId xmlns:a16="http://schemas.microsoft.com/office/drawing/2014/main" id="{123AF73E-6A5E-F0E4-2952-89D40843D265}"/>
              </a:ext>
            </a:extLst>
          </p:cNvPr>
          <p:cNvSpPr txBox="1"/>
          <p:nvPr/>
        </p:nvSpPr>
        <p:spPr>
          <a:xfrm>
            <a:off x="4320359" y="4618572"/>
            <a:ext cx="507108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Malgun Gothic"/>
              </a:rPr>
              <a:t>Content courtesy of Karen Brewster, Oral History Program, </a:t>
            </a:r>
            <a:endParaRPr lang="en-US">
              <a:latin typeface="Malgun Gothic"/>
            </a:endParaRPr>
          </a:p>
          <a:p>
            <a:r>
              <a:rPr lang="en-US" dirty="0">
                <a:latin typeface="Malgun Gothic"/>
              </a:rPr>
              <a:t>University of Alaska Fairbanks</a:t>
            </a: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121031">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586573" y="1006626"/>
            <a:ext cx="2804556" cy="184665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Conducting the Interview</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(2 of 2) </a:t>
            </a: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 name="TextBox 4">
            <a:extLst>
              <a:ext uri="{FF2B5EF4-FFF2-40B4-BE49-F238E27FC236}">
                <a16:creationId xmlns:a16="http://schemas.microsoft.com/office/drawing/2014/main" id="{6F512552-DA04-67BA-DC18-D8BB23C2A0EB}"/>
              </a:ext>
            </a:extLst>
          </p:cNvPr>
          <p:cNvSpPr txBox="1"/>
          <p:nvPr/>
        </p:nvSpPr>
        <p:spPr>
          <a:xfrm>
            <a:off x="3471847" y="92195"/>
            <a:ext cx="5645947" cy="4955203"/>
          </a:xfrm>
          <a:prstGeom prst="rect">
            <a:avLst/>
          </a:prstGeom>
          <a:noFill/>
        </p:spPr>
        <p:txBody>
          <a:bodyPr wrap="square" lIns="91440" tIns="45720" rIns="91440" bIns="45720" anchor="t">
            <a:spAutoFit/>
          </a:bodyPr>
          <a:lstStyle/>
          <a:p>
            <a:pPr marL="457200" indent="-457200">
              <a:buAutoNum type="arabicPeriod"/>
            </a:pPr>
            <a:r>
              <a:rPr lang="en-US" sz="2400" dirty="0">
                <a:latin typeface="Malgun Gothic"/>
              </a:rPr>
              <a:t>Start with a simple question and then move into a question that requires more response.</a:t>
            </a:r>
            <a:endParaRPr lang="en-US">
              <a:latin typeface="Malgun Gothic"/>
            </a:endParaRPr>
          </a:p>
          <a:p>
            <a:pPr marL="457200" indent="-457200">
              <a:buAutoNum type="arabicPeriod"/>
            </a:pPr>
            <a:endParaRPr lang="en-US" dirty="0">
              <a:latin typeface="Malgun Gothic"/>
            </a:endParaRPr>
          </a:p>
          <a:p>
            <a:pPr marL="457200" indent="-457200">
              <a:buAutoNum type="arabicPeriod"/>
            </a:pPr>
            <a:r>
              <a:rPr lang="en-US" sz="2400" dirty="0">
                <a:latin typeface="Malgun Gothic"/>
              </a:rPr>
              <a:t>Ask one question at a time.</a:t>
            </a:r>
          </a:p>
          <a:p>
            <a:pPr marL="457200" indent="-457200">
              <a:buAutoNum type="arabicPeriod"/>
            </a:pPr>
            <a:endParaRPr lang="en-US" dirty="0">
              <a:latin typeface="Malgun Gothic"/>
            </a:endParaRPr>
          </a:p>
          <a:p>
            <a:pPr marL="457200" indent="-457200">
              <a:buAutoNum type="arabicPeriod"/>
            </a:pPr>
            <a:r>
              <a:rPr lang="en-US" sz="2400" dirty="0">
                <a:latin typeface="Malgun Gothic"/>
              </a:rPr>
              <a:t>Ask open-ended questions – “why, what was that like, describe, tell me about, how did that make you feel, can you explain.” Your role is to inspire the person to talk!</a:t>
            </a: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The interview should be no more than an hour long. </a:t>
            </a:r>
          </a:p>
        </p:txBody>
      </p:sp>
    </p:spTree>
    <p:extLst>
      <p:ext uri="{BB962C8B-B14F-4D97-AF65-F5344CB8AC3E}">
        <p14:creationId xmlns:p14="http://schemas.microsoft.com/office/powerpoint/2010/main" val="40558611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121031">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586573" y="1006626"/>
            <a:ext cx="2804556" cy="184665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Important Tips During Interview</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(1 of 2) </a:t>
            </a: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 name="TextBox 4">
            <a:extLst>
              <a:ext uri="{FF2B5EF4-FFF2-40B4-BE49-F238E27FC236}">
                <a16:creationId xmlns:a16="http://schemas.microsoft.com/office/drawing/2014/main" id="{6F512552-DA04-67BA-DC18-D8BB23C2A0EB}"/>
              </a:ext>
            </a:extLst>
          </p:cNvPr>
          <p:cNvSpPr txBox="1"/>
          <p:nvPr/>
        </p:nvSpPr>
        <p:spPr>
          <a:xfrm>
            <a:off x="3590801" y="358895"/>
            <a:ext cx="5520643" cy="4524315"/>
          </a:xfrm>
          <a:prstGeom prst="rect">
            <a:avLst/>
          </a:prstGeom>
          <a:noFill/>
        </p:spPr>
        <p:txBody>
          <a:bodyPr wrap="square" lIns="91440" tIns="45720" rIns="91440" bIns="45720" anchor="t">
            <a:spAutoFit/>
          </a:bodyPr>
          <a:lstStyle/>
          <a:p>
            <a:pPr marL="457200" indent="-457200">
              <a:buAutoNum type="arabicPeriod"/>
            </a:pPr>
            <a:r>
              <a:rPr lang="en-US" sz="2400" dirty="0">
                <a:latin typeface="Malgun Gothic"/>
              </a:rPr>
              <a:t>No value judgments – respect their opinions and beliefs. </a:t>
            </a:r>
            <a:br>
              <a:rPr lang="en-US" sz="2400" dirty="0">
                <a:latin typeface="Malgun Gothic"/>
              </a:rPr>
            </a:br>
            <a:endParaRPr lang="en-US" sz="2400">
              <a:latin typeface="Malgun Gothic"/>
            </a:endParaRPr>
          </a:p>
          <a:p>
            <a:pPr marL="457200" indent="-457200">
              <a:buAutoNum type="arabicPeriod"/>
            </a:pPr>
            <a:r>
              <a:rPr lang="en-US" sz="2400" dirty="0">
                <a:latin typeface="Malgun Gothic"/>
              </a:rPr>
              <a:t>Be a good listener. </a:t>
            </a: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Do not interrupt or correct.</a:t>
            </a: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Make eye contact.</a:t>
            </a: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Respond with nods to show you’re listening instead of saying, "Uh huh."</a:t>
            </a:r>
          </a:p>
        </p:txBody>
      </p:sp>
    </p:spTree>
    <p:extLst>
      <p:ext uri="{BB962C8B-B14F-4D97-AF65-F5344CB8AC3E}">
        <p14:creationId xmlns:p14="http://schemas.microsoft.com/office/powerpoint/2010/main" val="2494458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121031">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586573" y="1006626"/>
            <a:ext cx="2804556" cy="184665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Important Tips During Interview</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(2 of 2) </a:t>
            </a: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 name="TextBox 4">
            <a:extLst>
              <a:ext uri="{FF2B5EF4-FFF2-40B4-BE49-F238E27FC236}">
                <a16:creationId xmlns:a16="http://schemas.microsoft.com/office/drawing/2014/main" id="{6F512552-DA04-67BA-DC18-D8BB23C2A0EB}"/>
              </a:ext>
            </a:extLst>
          </p:cNvPr>
          <p:cNvSpPr txBox="1"/>
          <p:nvPr/>
        </p:nvSpPr>
        <p:spPr>
          <a:xfrm>
            <a:off x="3478197" y="280245"/>
            <a:ext cx="5520643" cy="4524315"/>
          </a:xfrm>
          <a:prstGeom prst="rect">
            <a:avLst/>
          </a:prstGeom>
          <a:noFill/>
        </p:spPr>
        <p:txBody>
          <a:bodyPr wrap="square" lIns="91440" tIns="45720" rIns="91440" bIns="45720" anchor="t">
            <a:spAutoFit/>
          </a:bodyPr>
          <a:lstStyle/>
          <a:p>
            <a:pPr marL="457200" indent="-457200">
              <a:buAutoNum type="arabicPeriod"/>
            </a:pPr>
            <a:r>
              <a:rPr lang="en-US" sz="2400" dirty="0">
                <a:latin typeface="Malgun Gothic"/>
              </a:rPr>
              <a:t>Ask the interviewee to repeat something if you do not understand. </a:t>
            </a:r>
            <a:br>
              <a:rPr lang="en-US" sz="2400" dirty="0">
                <a:latin typeface="Malgun Gothic"/>
              </a:rPr>
            </a:br>
            <a:endParaRPr lang="en-US" sz="2400">
              <a:latin typeface="Malgun Gothic"/>
            </a:endParaRPr>
          </a:p>
          <a:p>
            <a:pPr marL="457200" indent="-457200">
              <a:buAutoNum type="arabicPeriod"/>
            </a:pPr>
            <a:r>
              <a:rPr lang="en-US" sz="2400" dirty="0">
                <a:latin typeface="Malgun Gothic"/>
              </a:rPr>
              <a:t>Make sure you are </a:t>
            </a:r>
            <a:r>
              <a:rPr lang="en-US" sz="2400" b="1" dirty="0">
                <a:latin typeface="Malgun Gothic"/>
              </a:rPr>
              <a:t>taking notes</a:t>
            </a:r>
            <a:r>
              <a:rPr lang="en-US" sz="2400" dirty="0">
                <a:latin typeface="Malgun Gothic"/>
              </a:rPr>
              <a:t> so you can ask follow-up questions or in case the audio recorder fails. And to use when putting together your final project.</a:t>
            </a: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At the end, ask if there is anything else they want to share.</a:t>
            </a:r>
          </a:p>
        </p:txBody>
      </p:sp>
    </p:spTree>
    <p:extLst>
      <p:ext uri="{BB962C8B-B14F-4D97-AF65-F5344CB8AC3E}">
        <p14:creationId xmlns:p14="http://schemas.microsoft.com/office/powerpoint/2010/main" val="2600760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121031">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586573" y="1006626"/>
            <a:ext cx="2804556" cy="123110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After the Interview</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(1</a:t>
            </a:r>
            <a:r>
              <a:rPr kumimoji="0" lang="en-US" sz="100" b="0" i="0" u="none" strike="noStrike" kern="0" cap="none" spc="0" normalizeH="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of 2)</a:t>
            </a:r>
            <a:endPar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endParaRP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 name="TextBox 4">
            <a:extLst>
              <a:ext uri="{FF2B5EF4-FFF2-40B4-BE49-F238E27FC236}">
                <a16:creationId xmlns:a16="http://schemas.microsoft.com/office/drawing/2014/main" id="{6F512552-DA04-67BA-DC18-D8BB23C2A0EB}"/>
              </a:ext>
            </a:extLst>
          </p:cNvPr>
          <p:cNvSpPr txBox="1"/>
          <p:nvPr/>
        </p:nvSpPr>
        <p:spPr>
          <a:xfrm>
            <a:off x="3476813" y="507397"/>
            <a:ext cx="5520643" cy="4462760"/>
          </a:xfrm>
          <a:prstGeom prst="rect">
            <a:avLst/>
          </a:prstGeom>
          <a:noFill/>
        </p:spPr>
        <p:txBody>
          <a:bodyPr wrap="square" lIns="91440" tIns="45720" rIns="91440" bIns="45720" anchor="t">
            <a:spAutoFit/>
          </a:bodyPr>
          <a:lstStyle/>
          <a:p>
            <a:pPr marL="457200" indent="-457200">
              <a:buAutoNum type="arabicPeriod"/>
            </a:pPr>
            <a:r>
              <a:rPr lang="en-US" sz="2000" dirty="0">
                <a:latin typeface="Malgun Gothic"/>
              </a:rPr>
              <a:t>Thank the person for their time.</a:t>
            </a:r>
            <a:br>
              <a:rPr lang="en-US" sz="2000" dirty="0">
                <a:latin typeface="Malgun Gothic"/>
              </a:rPr>
            </a:br>
            <a:endParaRPr lang="en-US" sz="2000" dirty="0">
              <a:latin typeface="Malgun Gothic"/>
            </a:endParaRPr>
          </a:p>
          <a:p>
            <a:pPr marL="457200" indent="-457200">
              <a:buAutoNum type="arabicPeriod"/>
            </a:pPr>
            <a:r>
              <a:rPr lang="en-US" sz="2000" dirty="0">
                <a:latin typeface="Malgun Gothic"/>
              </a:rPr>
              <a:t>If the recording is going to be put in an archive, have the narrator sign a release agreement.</a:t>
            </a:r>
          </a:p>
          <a:p>
            <a:pPr marL="457200" indent="-457200">
              <a:buAutoNum type="arabicPeriod"/>
            </a:pPr>
            <a:endParaRPr lang="en-US" sz="2000" dirty="0">
              <a:latin typeface="Malgun Gothic"/>
            </a:endParaRPr>
          </a:p>
          <a:p>
            <a:pPr marL="457200" indent="-457200">
              <a:buAutoNum type="arabicPeriod"/>
            </a:pPr>
            <a:r>
              <a:rPr lang="en-US" sz="2000" dirty="0">
                <a:latin typeface="Malgun Gothic"/>
              </a:rPr>
              <a:t>Take a photo of the narrator and other things related to the interview if you are making a visual presentation of your project.</a:t>
            </a:r>
            <a:endParaRPr lang="en-US" sz="2000">
              <a:latin typeface="Malgun Gothic"/>
            </a:endParaRPr>
          </a:p>
          <a:p>
            <a:pPr marL="457200" indent="-457200">
              <a:buAutoNum type="arabicPeriod"/>
            </a:pPr>
            <a:endParaRPr lang="en-US" sz="2000" dirty="0">
              <a:latin typeface="Malgun Gothic"/>
            </a:endParaRPr>
          </a:p>
          <a:p>
            <a:pPr marL="457200" indent="-457200">
              <a:buAutoNum type="arabicPeriod"/>
            </a:pPr>
            <a:r>
              <a:rPr lang="en-US" sz="2000" dirty="0">
                <a:latin typeface="Malgun Gothic"/>
              </a:rPr>
              <a:t>Send a thank you note and copy of the recording if they wanted one.</a:t>
            </a:r>
            <a:endParaRPr lang="en-US" sz="2000">
              <a:latin typeface="Malgun Gothic"/>
            </a:endParaRPr>
          </a:p>
          <a:p>
            <a:pPr marL="457200" indent="-457200">
              <a:buAutoNum type="arabicPeriod"/>
            </a:pPr>
            <a:endParaRPr lang="en-US" sz="2400" dirty="0"/>
          </a:p>
        </p:txBody>
      </p:sp>
    </p:spTree>
    <p:extLst>
      <p:ext uri="{BB962C8B-B14F-4D97-AF65-F5344CB8AC3E}">
        <p14:creationId xmlns:p14="http://schemas.microsoft.com/office/powerpoint/2010/main" val="19207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121031">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586573" y="1006626"/>
            <a:ext cx="2804556" cy="123110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After the Interview</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(2 of 2)</a:t>
            </a: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 name="TextBox 4">
            <a:extLst>
              <a:ext uri="{FF2B5EF4-FFF2-40B4-BE49-F238E27FC236}">
                <a16:creationId xmlns:a16="http://schemas.microsoft.com/office/drawing/2014/main" id="{6F512552-DA04-67BA-DC18-D8BB23C2A0EB}"/>
              </a:ext>
            </a:extLst>
          </p:cNvPr>
          <p:cNvSpPr txBox="1"/>
          <p:nvPr/>
        </p:nvSpPr>
        <p:spPr>
          <a:xfrm>
            <a:off x="3540313" y="305874"/>
            <a:ext cx="5520643" cy="4585871"/>
          </a:xfrm>
          <a:prstGeom prst="rect">
            <a:avLst/>
          </a:prstGeom>
          <a:noFill/>
        </p:spPr>
        <p:txBody>
          <a:bodyPr wrap="square" lIns="91440" tIns="45720" rIns="91440" bIns="45720" anchor="t">
            <a:spAutoFit/>
          </a:bodyPr>
          <a:lstStyle/>
          <a:p>
            <a:pPr marL="457200" indent="-457200">
              <a:buAutoNum type="arabicPeriod"/>
            </a:pPr>
            <a:r>
              <a:rPr lang="en-US" sz="2400" dirty="0">
                <a:latin typeface="Malgun Gothic"/>
              </a:rPr>
              <a:t>Download and save your audio recordings as a file to your computer. </a:t>
            </a: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To better analyze the recording, consider typing out the interview audio as a </a:t>
            </a:r>
            <a:r>
              <a:rPr lang="en-US" sz="2400" b="1" dirty="0">
                <a:latin typeface="Malgun Gothic"/>
              </a:rPr>
              <a:t>transcript</a:t>
            </a:r>
            <a:r>
              <a:rPr lang="en-US" sz="2400" dirty="0">
                <a:latin typeface="Malgun Gothic"/>
              </a:rPr>
              <a:t>. You can also use your notes.</a:t>
            </a:r>
            <a:endParaRPr lang="en-US" sz="2800">
              <a:latin typeface="Malgun Gothic"/>
            </a:endParaRP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Think of the person’s answers like </a:t>
            </a:r>
            <a:r>
              <a:rPr lang="en-US" sz="2400" b="1" dirty="0">
                <a:latin typeface="Malgun Gothic"/>
              </a:rPr>
              <a:t>data. </a:t>
            </a:r>
            <a:r>
              <a:rPr lang="en-US" sz="2400" dirty="0">
                <a:latin typeface="Malgun Gothic"/>
              </a:rPr>
              <a:t>Analyze and synthesize your data in your project.</a:t>
            </a:r>
            <a:r>
              <a:rPr lang="en-US" sz="2400" dirty="0"/>
              <a:t> </a:t>
            </a:r>
            <a:r>
              <a:rPr lang="en-US" sz="2800" b="1" dirty="0"/>
              <a:t> </a:t>
            </a:r>
            <a:endParaRPr lang="en-US" sz="2800"/>
          </a:p>
        </p:txBody>
      </p:sp>
    </p:spTree>
    <p:extLst>
      <p:ext uri="{BB962C8B-B14F-4D97-AF65-F5344CB8AC3E}">
        <p14:creationId xmlns:p14="http://schemas.microsoft.com/office/powerpoint/2010/main" val="36882534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87"/>
        <p:cNvGrpSpPr/>
        <p:nvPr/>
      </p:nvGrpSpPr>
      <p:grpSpPr>
        <a:xfrm>
          <a:off x="0" y="0"/>
          <a:ext cx="0" cy="0"/>
          <a:chOff x="0" y="0"/>
          <a:chExt cx="0" cy="0"/>
        </a:xfrm>
      </p:grpSpPr>
      <p:sp>
        <p:nvSpPr>
          <p:cNvPr id="989" name="Google Shape;989;p18"/>
          <p:cNvSpPr txBox="1">
            <a:spLocks noGrp="1"/>
          </p:cNvSpPr>
          <p:nvPr>
            <p:ph type="title" idx="4294967295"/>
          </p:nvPr>
        </p:nvSpPr>
        <p:spPr>
          <a:xfrm>
            <a:off x="514350" y="514350"/>
            <a:ext cx="8012100" cy="61555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Remember…</a:t>
            </a:r>
            <a:endParaRPr kumimoji="0" lang="en-US" sz="7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endParaRPr>
          </a:p>
        </p:txBody>
      </p:sp>
      <p:sp>
        <p:nvSpPr>
          <p:cNvPr id="988" name="Google Shape;988;p18">
            <a:extLst>
              <a:ext uri="{C183D7F6-B498-43B3-948B-1728B52AA6E4}">
                <adec:decorative xmlns:adec="http://schemas.microsoft.com/office/drawing/2017/decorative" val="1"/>
              </a:ext>
            </a:extLst>
          </p:cNvPr>
          <p:cNvSpPr/>
          <p:nvPr/>
        </p:nvSpPr>
        <p:spPr>
          <a:xfrm>
            <a:off x="514350" y="2133608"/>
            <a:ext cx="2481900" cy="2495700"/>
          </a:xfrm>
          <a:prstGeom prst="rect">
            <a:avLst/>
          </a:pr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3" name="Google Shape;1000;p18">
            <a:extLst>
              <a:ext uri="{FF2B5EF4-FFF2-40B4-BE49-F238E27FC236}">
                <a16:creationId xmlns:a16="http://schemas.microsoft.com/office/drawing/2014/main" id="{04BEABB6-C8D8-D1FE-1C7B-BA7C7410CD2A}"/>
              </a:ext>
            </a:extLst>
          </p:cNvPr>
          <p:cNvSpPr txBox="1"/>
          <p:nvPr/>
        </p:nvSpPr>
        <p:spPr>
          <a:xfrm>
            <a:off x="743833" y="2291780"/>
            <a:ext cx="2290372" cy="2308324"/>
          </a:xfrm>
          <a:prstGeom prst="rect">
            <a:avLst/>
          </a:prstGeom>
          <a:noFill/>
          <a:ln>
            <a:noFill/>
          </a:ln>
        </p:spPr>
        <p:txBody>
          <a:bodyPr spcFirstLastPara="1" wrap="square" lIns="0" tIns="0" rIns="0" bIns="0" anchor="t" anchorCtr="0">
            <a:spAutoFit/>
          </a:bodyPr>
          <a:lstStyle/>
          <a:p>
            <a:pPr marL="146050" marR="0" lvl="0" algn="l" rtl="0">
              <a:lnSpc>
                <a:spcPct val="150018"/>
              </a:lnSpc>
              <a:spcBef>
                <a:spcPts val="0"/>
              </a:spcBef>
              <a:spcAft>
                <a:spcPts val="0"/>
              </a:spcAft>
              <a:buClr>
                <a:schemeClr val="dk1"/>
              </a:buClr>
              <a:buSzPts val="1300"/>
            </a:pPr>
            <a:r>
              <a:rPr lang="en-US" sz="20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You want your interviewee to understand the purpose of this interview! </a:t>
            </a:r>
            <a:endParaRPr sz="20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993" name="Google Shape;993;p18">
            <a:extLst>
              <a:ext uri="{C183D7F6-B498-43B3-948B-1728B52AA6E4}">
                <adec:decorative xmlns:adec="http://schemas.microsoft.com/office/drawing/2017/decorative" val="1"/>
              </a:ext>
            </a:extLst>
          </p:cNvPr>
          <p:cNvSpPr/>
          <p:nvPr/>
        </p:nvSpPr>
        <p:spPr>
          <a:xfrm>
            <a:off x="3318858" y="2057365"/>
            <a:ext cx="2481900" cy="2495700"/>
          </a:xfrm>
          <a:prstGeom prst="rect">
            <a:avLst/>
          </a:pr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2" name="Google Shape;1000;p18">
            <a:extLst>
              <a:ext uri="{FF2B5EF4-FFF2-40B4-BE49-F238E27FC236}">
                <a16:creationId xmlns:a16="http://schemas.microsoft.com/office/drawing/2014/main" id="{C46D36BC-8D0D-B661-CFE4-0BB618875E73}"/>
              </a:ext>
            </a:extLst>
          </p:cNvPr>
          <p:cNvSpPr txBox="1"/>
          <p:nvPr/>
        </p:nvSpPr>
        <p:spPr>
          <a:xfrm>
            <a:off x="3522571" y="2458127"/>
            <a:ext cx="2290372" cy="1846659"/>
          </a:xfrm>
          <a:prstGeom prst="rect">
            <a:avLst/>
          </a:prstGeom>
          <a:noFill/>
          <a:ln>
            <a:noFill/>
          </a:ln>
        </p:spPr>
        <p:txBody>
          <a:bodyPr spcFirstLastPara="1" wrap="square" lIns="0" tIns="0" rIns="0" bIns="0" anchor="t" anchorCtr="0">
            <a:spAutoFit/>
          </a:bodyPr>
          <a:lstStyle/>
          <a:p>
            <a:pPr marL="146050" marR="0" lvl="0" algn="l" rtl="0">
              <a:lnSpc>
                <a:spcPct val="150018"/>
              </a:lnSpc>
              <a:spcBef>
                <a:spcPts val="0"/>
              </a:spcBef>
              <a:spcAft>
                <a:spcPts val="0"/>
              </a:spcAft>
              <a:buClr>
                <a:schemeClr val="dk1"/>
              </a:buClr>
              <a:buSzPts val="1300"/>
            </a:pPr>
            <a:r>
              <a:rPr lang="en-US" sz="2000" dirty="0">
                <a:solidFill>
                  <a:schemeClr val="dk1"/>
                </a:solidFill>
                <a:latin typeface="Malgun Gothic Semilight"/>
                <a:ea typeface="Malgun Gothic Semilight"/>
                <a:cs typeface="Malgun Gothic Semilight"/>
              </a:rPr>
              <a:t>You want your interviewee to share their honest perspective.</a:t>
            </a:r>
            <a:endParaRPr sz="20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997" name="Google Shape;997;p18">
            <a:extLst>
              <a:ext uri="{C183D7F6-B498-43B3-948B-1728B52AA6E4}">
                <adec:decorative xmlns:adec="http://schemas.microsoft.com/office/drawing/2017/decorative" val="1"/>
              </a:ext>
            </a:extLst>
          </p:cNvPr>
          <p:cNvSpPr/>
          <p:nvPr/>
        </p:nvSpPr>
        <p:spPr>
          <a:xfrm>
            <a:off x="6147743" y="2171736"/>
            <a:ext cx="2481900" cy="2495700"/>
          </a:xfrm>
          <a:prstGeom prst="rect">
            <a:avLst/>
          </a:prstGeom>
          <a:solidFill>
            <a:srgbClr val="FFFFFF"/>
          </a:solidFill>
          <a:ln>
            <a:noFill/>
          </a:ln>
        </p:spPr>
        <p:txBody>
          <a:bodyPr spcFirstLastPara="1" wrap="square" lIns="45725" tIns="45725" rIns="45725" bIns="45725" anchor="ctr" anchorCtr="0">
            <a:noAutofit/>
          </a:bodyPr>
          <a:lstStyle/>
          <a:p>
            <a:pPr marL="0" lvl="0" indent="0" algn="l" rtl="0">
              <a:spcBef>
                <a:spcPts val="0"/>
              </a:spcBef>
              <a:spcAft>
                <a:spcPts val="0"/>
              </a:spcAft>
              <a:buNone/>
            </a:pPr>
            <a:endParaRPr/>
          </a:p>
        </p:txBody>
      </p:sp>
      <p:sp>
        <p:nvSpPr>
          <p:cNvPr id="1000" name="Google Shape;1000;p18"/>
          <p:cNvSpPr txBox="1"/>
          <p:nvPr/>
        </p:nvSpPr>
        <p:spPr>
          <a:xfrm>
            <a:off x="6342836" y="2508515"/>
            <a:ext cx="2091713" cy="1846659"/>
          </a:xfrm>
          <a:prstGeom prst="rect">
            <a:avLst/>
          </a:prstGeom>
          <a:noFill/>
          <a:ln>
            <a:noFill/>
          </a:ln>
        </p:spPr>
        <p:txBody>
          <a:bodyPr spcFirstLastPara="1" wrap="square" lIns="0" tIns="0" rIns="0" bIns="0" anchor="t" anchorCtr="0">
            <a:spAutoFit/>
          </a:bodyPr>
          <a:lstStyle/>
          <a:p>
            <a:pPr marL="146050" marR="0" lvl="0" algn="l" rtl="0">
              <a:lnSpc>
                <a:spcPct val="150018"/>
              </a:lnSpc>
              <a:spcBef>
                <a:spcPts val="0"/>
              </a:spcBef>
              <a:spcAft>
                <a:spcPts val="0"/>
              </a:spcAft>
              <a:buClr>
                <a:schemeClr val="dk1"/>
              </a:buClr>
              <a:buSzPts val="1300"/>
            </a:pPr>
            <a:r>
              <a:rPr lang="en-US" sz="2000" dirty="0">
                <a:solidFill>
                  <a:schemeClr val="dk1"/>
                </a:solidFill>
                <a:latin typeface="Malgun Gothic Semilight"/>
                <a:ea typeface="Malgun Gothic Semilight"/>
                <a:cs typeface="Malgun Gothic Semilight"/>
              </a:rPr>
              <a:t>You want to learn as much as possible from your interviewee.</a:t>
            </a:r>
            <a:endParaRPr sz="20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grpSp>
        <p:nvGrpSpPr>
          <p:cNvPr id="1001" name="Google Shape;1001;p18">
            <a:extLst>
              <a:ext uri="{C183D7F6-B498-43B3-948B-1728B52AA6E4}">
                <adec:decorative xmlns:adec="http://schemas.microsoft.com/office/drawing/2017/decorative" val="1"/>
              </a:ext>
            </a:extLst>
          </p:cNvPr>
          <p:cNvGrpSpPr/>
          <p:nvPr/>
        </p:nvGrpSpPr>
        <p:grpSpPr>
          <a:xfrm>
            <a:off x="1164047" y="1951489"/>
            <a:ext cx="1182700" cy="386006"/>
            <a:chOff x="2328094" y="3902978"/>
            <a:chExt cx="2365399" cy="772012"/>
          </a:xfrm>
        </p:grpSpPr>
        <p:sp>
          <p:nvSpPr>
            <p:cNvPr id="1002" name="Google Shape;1002;p18"/>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3" name="Google Shape;1003;p18"/>
            <p:cNvSpPr/>
            <p:nvPr/>
          </p:nvSpPr>
          <p:spPr>
            <a:xfrm>
              <a:off x="2328094" y="3902978"/>
              <a:ext cx="2365399" cy="772012"/>
            </a:xfrm>
            <a:custGeom>
              <a:avLst/>
              <a:gdLst/>
              <a:ahLst/>
              <a:cxnLst/>
              <a:rect l="l" t="t" r="r" b="b"/>
              <a:pathLst>
                <a:path w="2365399" h="772012" extrusionOk="0">
                  <a:moveTo>
                    <a:pt x="2364329" y="742780"/>
                  </a:moveTo>
                  <a:cubicBezTo>
                    <a:pt x="2342409" y="698605"/>
                    <a:pt x="2305380" y="658015"/>
                    <a:pt x="2266292" y="533137"/>
                  </a:cubicBezTo>
                  <a:cubicBezTo>
                    <a:pt x="2210118" y="347305"/>
                    <a:pt x="2206440" y="410797"/>
                    <a:pt x="2269650" y="284261"/>
                  </a:cubicBezTo>
                  <a:cubicBezTo>
                    <a:pt x="2369235" y="83083"/>
                    <a:pt x="2357589" y="84148"/>
                    <a:pt x="2312268" y="76444"/>
                  </a:cubicBezTo>
                  <a:cubicBezTo>
                    <a:pt x="2177608" y="53810"/>
                    <a:pt x="2006841" y="52720"/>
                    <a:pt x="1874975" y="42014"/>
                  </a:cubicBezTo>
                  <a:cubicBezTo>
                    <a:pt x="844239" y="-48529"/>
                    <a:pt x="585136" y="35969"/>
                    <a:pt x="16021" y="32628"/>
                  </a:cubicBezTo>
                  <a:cubicBezTo>
                    <a:pt x="-17354" y="33230"/>
                    <a:pt x="3864" y="73395"/>
                    <a:pt x="57000" y="263299"/>
                  </a:cubicBezTo>
                  <a:cubicBezTo>
                    <a:pt x="113962" y="469291"/>
                    <a:pt x="90676" y="339381"/>
                    <a:pt x="19608" y="701129"/>
                  </a:cubicBezTo>
                  <a:cubicBezTo>
                    <a:pt x="16050" y="723218"/>
                    <a:pt x="-2517" y="763211"/>
                    <a:pt x="32271" y="767250"/>
                  </a:cubicBezTo>
                  <a:cubicBezTo>
                    <a:pt x="546464" y="727228"/>
                    <a:pt x="1063408" y="780962"/>
                    <a:pt x="1578619" y="770677"/>
                  </a:cubicBezTo>
                  <a:cubicBezTo>
                    <a:pt x="1833317" y="766280"/>
                    <a:pt x="2088302" y="757849"/>
                    <a:pt x="2342977" y="766925"/>
                  </a:cubicBezTo>
                  <a:cubicBezTo>
                    <a:pt x="2356495" y="769563"/>
                    <a:pt x="2369225" y="755947"/>
                    <a:pt x="2364329" y="74278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04" name="Google Shape;1004;p18">
            <a:extLst>
              <a:ext uri="{C183D7F6-B498-43B3-948B-1728B52AA6E4}">
                <adec:decorative xmlns:adec="http://schemas.microsoft.com/office/drawing/2017/decorative" val="1"/>
              </a:ext>
            </a:extLst>
          </p:cNvPr>
          <p:cNvGrpSpPr/>
          <p:nvPr/>
        </p:nvGrpSpPr>
        <p:grpSpPr>
          <a:xfrm>
            <a:off x="3971682" y="1942994"/>
            <a:ext cx="1200635" cy="403824"/>
            <a:chOff x="3971682" y="1942994"/>
            <a:chExt cx="1200635" cy="403824"/>
          </a:xfrm>
        </p:grpSpPr>
        <p:sp>
          <p:nvSpPr>
            <p:cNvPr id="1005" name="Google Shape;1005;p18"/>
            <p:cNvSpPr/>
            <p:nvPr/>
          </p:nvSpPr>
          <p:spPr>
            <a:xfrm>
              <a:off x="3971686" y="1942998"/>
              <a:ext cx="1200630" cy="403815"/>
            </a:xfrm>
            <a:custGeom>
              <a:avLst/>
              <a:gdLst/>
              <a:ahLst/>
              <a:cxnLst/>
              <a:rect l="l" t="t" r="r" b="b"/>
              <a:pathLst>
                <a:path w="2401260" h="807629" extrusionOk="0">
                  <a:moveTo>
                    <a:pt x="2303724" y="662489"/>
                  </a:moveTo>
                  <a:cubicBezTo>
                    <a:pt x="2407396" y="602898"/>
                    <a:pt x="2397426" y="611090"/>
                    <a:pt x="2367535" y="567215"/>
                  </a:cubicBezTo>
                  <a:cubicBezTo>
                    <a:pt x="2342504" y="532604"/>
                    <a:pt x="2312603" y="502349"/>
                    <a:pt x="2282468" y="472286"/>
                  </a:cubicBezTo>
                  <a:cubicBezTo>
                    <a:pt x="2403808" y="384161"/>
                    <a:pt x="2389818" y="416810"/>
                    <a:pt x="2289042" y="274117"/>
                  </a:cubicBezTo>
                  <a:cubicBezTo>
                    <a:pt x="2346495" y="240285"/>
                    <a:pt x="2389982" y="225001"/>
                    <a:pt x="2366103" y="198650"/>
                  </a:cubicBezTo>
                  <a:cubicBezTo>
                    <a:pt x="2301217" y="105241"/>
                    <a:pt x="2324062" y="133304"/>
                    <a:pt x="2334897" y="96448"/>
                  </a:cubicBezTo>
                  <a:cubicBezTo>
                    <a:pt x="2340199" y="85082"/>
                    <a:pt x="2346312" y="74991"/>
                    <a:pt x="2352618" y="63991"/>
                  </a:cubicBezTo>
                  <a:cubicBezTo>
                    <a:pt x="2365181" y="45467"/>
                    <a:pt x="2378638" y="692"/>
                    <a:pt x="2344127" y="0"/>
                  </a:cubicBezTo>
                  <a:cubicBezTo>
                    <a:pt x="2000804" y="18914"/>
                    <a:pt x="278634" y="61053"/>
                    <a:pt x="278313" y="61044"/>
                  </a:cubicBezTo>
                  <a:cubicBezTo>
                    <a:pt x="218718" y="64385"/>
                    <a:pt x="96292" y="37717"/>
                    <a:pt x="51768" y="76967"/>
                  </a:cubicBezTo>
                  <a:cubicBezTo>
                    <a:pt x="37495" y="89693"/>
                    <a:pt x="47748" y="104755"/>
                    <a:pt x="64725" y="145510"/>
                  </a:cubicBezTo>
                  <a:cubicBezTo>
                    <a:pt x="76266" y="180602"/>
                    <a:pt x="60744" y="172443"/>
                    <a:pt x="23894" y="187804"/>
                  </a:cubicBezTo>
                  <a:cubicBezTo>
                    <a:pt x="-29981" y="206030"/>
                    <a:pt x="49376" y="245396"/>
                    <a:pt x="83993" y="300901"/>
                  </a:cubicBezTo>
                  <a:cubicBezTo>
                    <a:pt x="-7567" y="418036"/>
                    <a:pt x="-34865" y="368531"/>
                    <a:pt x="102492" y="510392"/>
                  </a:cubicBezTo>
                  <a:cubicBezTo>
                    <a:pt x="-19160" y="653235"/>
                    <a:pt x="-46247" y="589225"/>
                    <a:pt x="96763" y="687629"/>
                  </a:cubicBezTo>
                  <a:cubicBezTo>
                    <a:pt x="49199" y="752625"/>
                    <a:pt x="17137" y="791783"/>
                    <a:pt x="30795" y="807630"/>
                  </a:cubicBezTo>
                  <a:cubicBezTo>
                    <a:pt x="282510" y="724778"/>
                    <a:pt x="1764722" y="779870"/>
                    <a:pt x="2352037" y="781053"/>
                  </a:cubicBezTo>
                  <a:cubicBezTo>
                    <a:pt x="2449274" y="757403"/>
                    <a:pt x="2386048" y="719692"/>
                    <a:pt x="2303724" y="6624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1006" name="Google Shape;1006;p18"/>
            <p:cNvGrpSpPr/>
            <p:nvPr/>
          </p:nvGrpSpPr>
          <p:grpSpPr>
            <a:xfrm>
              <a:off x="3971682" y="1942994"/>
              <a:ext cx="1200634" cy="403824"/>
              <a:chOff x="7943363" y="3885987"/>
              <a:chExt cx="2401268" cy="807648"/>
            </a:xfrm>
          </p:grpSpPr>
          <p:sp>
            <p:nvSpPr>
              <p:cNvPr id="1007" name="Google Shape;1007;p18"/>
              <p:cNvSpPr/>
              <p:nvPr/>
            </p:nvSpPr>
            <p:spPr>
              <a:xfrm>
                <a:off x="8231245" y="3942151"/>
                <a:ext cx="231977" cy="715182"/>
              </a:xfrm>
              <a:custGeom>
                <a:avLst/>
                <a:gdLst/>
                <a:ahLst/>
                <a:cxnLst/>
                <a:rect l="l" t="t" r="r" b="b"/>
                <a:pathLst>
                  <a:path w="231977" h="715182" extrusionOk="0">
                    <a:moveTo>
                      <a:pt x="230989" y="648090"/>
                    </a:moveTo>
                    <a:cubicBezTo>
                      <a:pt x="224942" y="642571"/>
                      <a:pt x="214593" y="628566"/>
                      <a:pt x="169320" y="589090"/>
                    </a:cubicBezTo>
                    <a:cubicBezTo>
                      <a:pt x="162567" y="583205"/>
                      <a:pt x="144539" y="573619"/>
                      <a:pt x="150734" y="558359"/>
                    </a:cubicBezTo>
                    <a:cubicBezTo>
                      <a:pt x="162894" y="528402"/>
                      <a:pt x="170943" y="529921"/>
                      <a:pt x="214045" y="467334"/>
                    </a:cubicBezTo>
                    <a:cubicBezTo>
                      <a:pt x="215894" y="464661"/>
                      <a:pt x="215169" y="467512"/>
                      <a:pt x="224625" y="458801"/>
                    </a:cubicBezTo>
                    <a:cubicBezTo>
                      <a:pt x="165189" y="408767"/>
                      <a:pt x="181235" y="407238"/>
                      <a:pt x="156314" y="395190"/>
                    </a:cubicBezTo>
                    <a:cubicBezTo>
                      <a:pt x="152285" y="393243"/>
                      <a:pt x="142397" y="379041"/>
                      <a:pt x="141571" y="368877"/>
                    </a:cubicBezTo>
                    <a:cubicBezTo>
                      <a:pt x="140519" y="355964"/>
                      <a:pt x="145336" y="355757"/>
                      <a:pt x="148789" y="350795"/>
                    </a:cubicBezTo>
                    <a:cubicBezTo>
                      <a:pt x="151838" y="336824"/>
                      <a:pt x="169944" y="320194"/>
                      <a:pt x="173935" y="308910"/>
                    </a:cubicBezTo>
                    <a:cubicBezTo>
                      <a:pt x="176178" y="302564"/>
                      <a:pt x="182853" y="303257"/>
                      <a:pt x="201789" y="280607"/>
                    </a:cubicBezTo>
                    <a:cubicBezTo>
                      <a:pt x="207211" y="274122"/>
                      <a:pt x="212297" y="267261"/>
                      <a:pt x="218065" y="261011"/>
                    </a:cubicBezTo>
                    <a:cubicBezTo>
                      <a:pt x="193779" y="238468"/>
                      <a:pt x="213469" y="263949"/>
                      <a:pt x="192938" y="236198"/>
                    </a:cubicBezTo>
                    <a:cubicBezTo>
                      <a:pt x="189346" y="231348"/>
                      <a:pt x="183641" y="228117"/>
                      <a:pt x="179616" y="223521"/>
                    </a:cubicBezTo>
                    <a:cubicBezTo>
                      <a:pt x="175798" y="219165"/>
                      <a:pt x="164637" y="194804"/>
                      <a:pt x="160142" y="191794"/>
                    </a:cubicBezTo>
                    <a:cubicBezTo>
                      <a:pt x="148875" y="184256"/>
                      <a:pt x="147021" y="175222"/>
                      <a:pt x="138050" y="165746"/>
                    </a:cubicBezTo>
                    <a:cubicBezTo>
                      <a:pt x="134223" y="161708"/>
                      <a:pt x="131456" y="156150"/>
                      <a:pt x="134165" y="149746"/>
                    </a:cubicBezTo>
                    <a:cubicBezTo>
                      <a:pt x="134612" y="148688"/>
                      <a:pt x="133238" y="136044"/>
                      <a:pt x="142891" y="131866"/>
                    </a:cubicBezTo>
                    <a:cubicBezTo>
                      <a:pt x="147069" y="130058"/>
                      <a:pt x="150393" y="125400"/>
                      <a:pt x="155277" y="118727"/>
                    </a:cubicBezTo>
                    <a:cubicBezTo>
                      <a:pt x="160070" y="112188"/>
                      <a:pt x="177609" y="105246"/>
                      <a:pt x="182430" y="98731"/>
                    </a:cubicBezTo>
                    <a:cubicBezTo>
                      <a:pt x="232386" y="31212"/>
                      <a:pt x="255232" y="68423"/>
                      <a:pt x="199532" y="16322"/>
                    </a:cubicBezTo>
                    <a:cubicBezTo>
                      <a:pt x="192348" y="9606"/>
                      <a:pt x="192314" y="6418"/>
                      <a:pt x="186412" y="0"/>
                    </a:cubicBezTo>
                    <a:cubicBezTo>
                      <a:pt x="116444" y="1764"/>
                      <a:pt x="62007" y="3120"/>
                      <a:pt x="28462" y="3947"/>
                    </a:cubicBezTo>
                    <a:cubicBezTo>
                      <a:pt x="49084" y="21832"/>
                      <a:pt x="78307" y="39620"/>
                      <a:pt x="79306" y="47986"/>
                    </a:cubicBezTo>
                    <a:cubicBezTo>
                      <a:pt x="71569" y="66890"/>
                      <a:pt x="41236" y="83875"/>
                      <a:pt x="18218" y="116429"/>
                    </a:cubicBezTo>
                    <a:cubicBezTo>
                      <a:pt x="36799" y="154881"/>
                      <a:pt x="51759" y="144208"/>
                      <a:pt x="62012" y="158035"/>
                    </a:cubicBezTo>
                    <a:cubicBezTo>
                      <a:pt x="89689" y="195367"/>
                      <a:pt x="106080" y="193530"/>
                      <a:pt x="67362" y="237386"/>
                    </a:cubicBezTo>
                    <a:cubicBezTo>
                      <a:pt x="-8047" y="322800"/>
                      <a:pt x="-1986" y="299324"/>
                      <a:pt x="21993" y="326997"/>
                    </a:cubicBezTo>
                    <a:cubicBezTo>
                      <a:pt x="23073" y="328242"/>
                      <a:pt x="23986" y="329790"/>
                      <a:pt x="25335" y="330608"/>
                    </a:cubicBezTo>
                    <a:cubicBezTo>
                      <a:pt x="41913" y="340680"/>
                      <a:pt x="60893" y="367521"/>
                      <a:pt x="66233" y="369699"/>
                    </a:cubicBezTo>
                    <a:cubicBezTo>
                      <a:pt x="68279" y="370536"/>
                      <a:pt x="70724" y="372344"/>
                      <a:pt x="71401" y="374271"/>
                    </a:cubicBezTo>
                    <a:cubicBezTo>
                      <a:pt x="74580" y="383286"/>
                      <a:pt x="91744" y="390603"/>
                      <a:pt x="94852" y="397007"/>
                    </a:cubicBezTo>
                    <a:cubicBezTo>
                      <a:pt x="107727" y="423560"/>
                      <a:pt x="98233" y="425248"/>
                      <a:pt x="91264" y="430777"/>
                    </a:cubicBezTo>
                    <a:cubicBezTo>
                      <a:pt x="91062" y="431445"/>
                      <a:pt x="75257" y="455844"/>
                      <a:pt x="65359" y="463089"/>
                    </a:cubicBezTo>
                    <a:cubicBezTo>
                      <a:pt x="44127" y="478633"/>
                      <a:pt x="2710" y="532580"/>
                      <a:pt x="2441" y="532897"/>
                    </a:cubicBezTo>
                    <a:cubicBezTo>
                      <a:pt x="-3240" y="539681"/>
                      <a:pt x="-1972" y="538219"/>
                      <a:pt x="39363" y="580874"/>
                    </a:cubicBezTo>
                    <a:cubicBezTo>
                      <a:pt x="41476" y="583047"/>
                      <a:pt x="40439" y="589302"/>
                      <a:pt x="79066" y="623451"/>
                    </a:cubicBezTo>
                    <a:cubicBezTo>
                      <a:pt x="80300" y="624542"/>
                      <a:pt x="81597" y="625821"/>
                      <a:pt x="83090" y="626316"/>
                    </a:cubicBezTo>
                    <a:cubicBezTo>
                      <a:pt x="120939" y="638879"/>
                      <a:pt x="104538" y="686836"/>
                      <a:pt x="63544" y="706105"/>
                    </a:cubicBezTo>
                    <a:cubicBezTo>
                      <a:pt x="59380" y="708062"/>
                      <a:pt x="60989" y="711052"/>
                      <a:pt x="56215" y="715182"/>
                    </a:cubicBezTo>
                    <a:cubicBezTo>
                      <a:pt x="92436" y="713470"/>
                      <a:pt x="130818" y="712033"/>
                      <a:pt x="171053" y="710836"/>
                    </a:cubicBezTo>
                    <a:cubicBezTo>
                      <a:pt x="180485" y="695240"/>
                      <a:pt x="231282" y="648360"/>
                      <a:pt x="230989" y="648090"/>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8" name="Google Shape;1008;p18"/>
              <p:cNvSpPr/>
              <p:nvPr/>
            </p:nvSpPr>
            <p:spPr>
              <a:xfrm>
                <a:off x="9308425" y="3915006"/>
                <a:ext cx="201882" cy="739316"/>
              </a:xfrm>
              <a:custGeom>
                <a:avLst/>
                <a:gdLst/>
                <a:ahLst/>
                <a:cxnLst/>
                <a:rect l="l" t="t" r="r" b="b"/>
                <a:pathLst>
                  <a:path w="201882" h="739316" extrusionOk="0">
                    <a:moveTo>
                      <a:pt x="149795" y="725913"/>
                    </a:moveTo>
                    <a:cubicBezTo>
                      <a:pt x="183043" y="690172"/>
                      <a:pt x="169735" y="701485"/>
                      <a:pt x="200759" y="675999"/>
                    </a:cubicBezTo>
                    <a:cubicBezTo>
                      <a:pt x="192302" y="668581"/>
                      <a:pt x="188287" y="661124"/>
                      <a:pt x="157978" y="633633"/>
                    </a:cubicBezTo>
                    <a:cubicBezTo>
                      <a:pt x="124418" y="603201"/>
                      <a:pt x="113819" y="599729"/>
                      <a:pt x="119587" y="585508"/>
                    </a:cubicBezTo>
                    <a:cubicBezTo>
                      <a:pt x="130498" y="558609"/>
                      <a:pt x="142274" y="551739"/>
                      <a:pt x="167867" y="516138"/>
                    </a:cubicBezTo>
                    <a:cubicBezTo>
                      <a:pt x="195486" y="477666"/>
                      <a:pt x="174456" y="503469"/>
                      <a:pt x="193478" y="485945"/>
                    </a:cubicBezTo>
                    <a:cubicBezTo>
                      <a:pt x="186971" y="480469"/>
                      <a:pt x="154232" y="451344"/>
                      <a:pt x="149915" y="444373"/>
                    </a:cubicBezTo>
                    <a:cubicBezTo>
                      <a:pt x="138845" y="426517"/>
                      <a:pt x="123756" y="422416"/>
                      <a:pt x="122728" y="420921"/>
                    </a:cubicBezTo>
                    <a:cubicBezTo>
                      <a:pt x="114203" y="408512"/>
                      <a:pt x="103489" y="390305"/>
                      <a:pt x="115135" y="380844"/>
                    </a:cubicBezTo>
                    <a:cubicBezTo>
                      <a:pt x="119793" y="377060"/>
                      <a:pt x="117181" y="371411"/>
                      <a:pt x="123861" y="366214"/>
                    </a:cubicBezTo>
                    <a:cubicBezTo>
                      <a:pt x="127775" y="354709"/>
                      <a:pt x="138682" y="347641"/>
                      <a:pt x="142783" y="336055"/>
                    </a:cubicBezTo>
                    <a:cubicBezTo>
                      <a:pt x="144051" y="332463"/>
                      <a:pt x="148263" y="329661"/>
                      <a:pt x="151586" y="327103"/>
                    </a:cubicBezTo>
                    <a:cubicBezTo>
                      <a:pt x="165475" y="316420"/>
                      <a:pt x="176362" y="299593"/>
                      <a:pt x="186909" y="288156"/>
                    </a:cubicBezTo>
                    <a:cubicBezTo>
                      <a:pt x="162632" y="265622"/>
                      <a:pt x="182318" y="291093"/>
                      <a:pt x="161782" y="263343"/>
                    </a:cubicBezTo>
                    <a:cubicBezTo>
                      <a:pt x="158190" y="258492"/>
                      <a:pt x="152484" y="255261"/>
                      <a:pt x="148460" y="250665"/>
                    </a:cubicBezTo>
                    <a:cubicBezTo>
                      <a:pt x="144642" y="246309"/>
                      <a:pt x="133485" y="221948"/>
                      <a:pt x="128985" y="218939"/>
                    </a:cubicBezTo>
                    <a:cubicBezTo>
                      <a:pt x="117719" y="211400"/>
                      <a:pt x="115865" y="202367"/>
                      <a:pt x="106894" y="192891"/>
                    </a:cubicBezTo>
                    <a:cubicBezTo>
                      <a:pt x="103066" y="188852"/>
                      <a:pt x="100300" y="183294"/>
                      <a:pt x="103009" y="176890"/>
                    </a:cubicBezTo>
                    <a:cubicBezTo>
                      <a:pt x="103710" y="175232"/>
                      <a:pt x="102956" y="173006"/>
                      <a:pt x="103417" y="171184"/>
                    </a:cubicBezTo>
                    <a:cubicBezTo>
                      <a:pt x="106471" y="159227"/>
                      <a:pt x="109526" y="161381"/>
                      <a:pt x="116273" y="155967"/>
                    </a:cubicBezTo>
                    <a:cubicBezTo>
                      <a:pt x="134441" y="132174"/>
                      <a:pt x="144714" y="134732"/>
                      <a:pt x="151264" y="125881"/>
                    </a:cubicBezTo>
                    <a:cubicBezTo>
                      <a:pt x="175003" y="93794"/>
                      <a:pt x="177587" y="101722"/>
                      <a:pt x="201883" y="74270"/>
                    </a:cubicBezTo>
                    <a:cubicBezTo>
                      <a:pt x="199693" y="72342"/>
                      <a:pt x="165792" y="42346"/>
                      <a:pt x="161474" y="35380"/>
                    </a:cubicBezTo>
                    <a:cubicBezTo>
                      <a:pt x="146500" y="11221"/>
                      <a:pt x="138528" y="22375"/>
                      <a:pt x="126349" y="0"/>
                    </a:cubicBezTo>
                    <a:cubicBezTo>
                      <a:pt x="85134" y="1178"/>
                      <a:pt x="43616" y="2351"/>
                      <a:pt x="2040" y="3514"/>
                    </a:cubicBezTo>
                    <a:cubicBezTo>
                      <a:pt x="9590" y="11269"/>
                      <a:pt x="23618" y="24755"/>
                      <a:pt x="49288" y="48414"/>
                    </a:cubicBezTo>
                    <a:cubicBezTo>
                      <a:pt x="82391" y="78962"/>
                      <a:pt x="102332" y="60375"/>
                      <a:pt x="26303" y="130775"/>
                    </a:cubicBezTo>
                    <a:cubicBezTo>
                      <a:pt x="24516" y="144631"/>
                      <a:pt x="7530" y="135655"/>
                      <a:pt x="33012" y="166188"/>
                    </a:cubicBezTo>
                    <a:cubicBezTo>
                      <a:pt x="38179" y="172376"/>
                      <a:pt x="57365" y="178708"/>
                      <a:pt x="62168" y="185189"/>
                    </a:cubicBezTo>
                    <a:cubicBezTo>
                      <a:pt x="95709" y="230424"/>
                      <a:pt x="109895" y="219160"/>
                      <a:pt x="45383" y="288896"/>
                    </a:cubicBezTo>
                    <a:cubicBezTo>
                      <a:pt x="10522" y="326588"/>
                      <a:pt x="11497" y="325021"/>
                      <a:pt x="5248" y="337555"/>
                    </a:cubicBezTo>
                    <a:cubicBezTo>
                      <a:pt x="25213" y="355622"/>
                      <a:pt x="23359" y="356464"/>
                      <a:pt x="25486" y="357762"/>
                    </a:cubicBezTo>
                    <a:cubicBezTo>
                      <a:pt x="42065" y="367834"/>
                      <a:pt x="61044" y="394675"/>
                      <a:pt x="66385" y="396853"/>
                    </a:cubicBezTo>
                    <a:cubicBezTo>
                      <a:pt x="68435" y="397690"/>
                      <a:pt x="70875" y="399498"/>
                      <a:pt x="71557" y="401425"/>
                    </a:cubicBezTo>
                    <a:cubicBezTo>
                      <a:pt x="76590" y="415661"/>
                      <a:pt x="104939" y="416344"/>
                      <a:pt x="100876" y="450820"/>
                    </a:cubicBezTo>
                    <a:cubicBezTo>
                      <a:pt x="81753" y="465142"/>
                      <a:pt x="80422" y="479325"/>
                      <a:pt x="65515" y="490238"/>
                    </a:cubicBezTo>
                    <a:cubicBezTo>
                      <a:pt x="52318" y="499897"/>
                      <a:pt x="12001" y="544691"/>
                      <a:pt x="6718" y="555724"/>
                    </a:cubicBezTo>
                    <a:cubicBezTo>
                      <a:pt x="528" y="568648"/>
                      <a:pt x="-14538" y="552229"/>
                      <a:pt x="39524" y="608023"/>
                    </a:cubicBezTo>
                    <a:cubicBezTo>
                      <a:pt x="41421" y="609989"/>
                      <a:pt x="42002" y="613215"/>
                      <a:pt x="43856" y="615244"/>
                    </a:cubicBezTo>
                    <a:cubicBezTo>
                      <a:pt x="47929" y="619696"/>
                      <a:pt x="77988" y="651725"/>
                      <a:pt x="83256" y="653475"/>
                    </a:cubicBezTo>
                    <a:cubicBezTo>
                      <a:pt x="89288" y="655480"/>
                      <a:pt x="104488" y="665629"/>
                      <a:pt x="102524" y="671191"/>
                    </a:cubicBezTo>
                    <a:cubicBezTo>
                      <a:pt x="112364" y="696562"/>
                      <a:pt x="94873" y="706850"/>
                      <a:pt x="88683" y="714038"/>
                    </a:cubicBezTo>
                    <a:cubicBezTo>
                      <a:pt x="74030" y="731062"/>
                      <a:pt x="61683" y="732750"/>
                      <a:pt x="60929" y="735471"/>
                    </a:cubicBezTo>
                    <a:cubicBezTo>
                      <a:pt x="60655" y="736451"/>
                      <a:pt x="60309" y="737298"/>
                      <a:pt x="59916" y="738067"/>
                    </a:cubicBezTo>
                    <a:cubicBezTo>
                      <a:pt x="86421" y="738471"/>
                      <a:pt x="112839" y="738889"/>
                      <a:pt x="139152" y="739317"/>
                    </a:cubicBezTo>
                    <a:cubicBezTo>
                      <a:pt x="138768" y="737173"/>
                      <a:pt x="142990" y="733230"/>
                      <a:pt x="149795" y="725913"/>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09" name="Google Shape;1009;p18"/>
              <p:cNvSpPr/>
              <p:nvPr/>
            </p:nvSpPr>
            <p:spPr>
              <a:xfrm>
                <a:off x="9642491" y="3904896"/>
                <a:ext cx="233677" cy="755610"/>
              </a:xfrm>
              <a:custGeom>
                <a:avLst/>
                <a:gdLst/>
                <a:ahLst/>
                <a:cxnLst/>
                <a:rect l="l" t="t" r="r" b="b"/>
                <a:pathLst>
                  <a:path w="233677" h="755610" extrusionOk="0">
                    <a:moveTo>
                      <a:pt x="208229" y="707038"/>
                    </a:moveTo>
                    <a:cubicBezTo>
                      <a:pt x="209343" y="705091"/>
                      <a:pt x="214035" y="705374"/>
                      <a:pt x="214727" y="704471"/>
                    </a:cubicBezTo>
                    <a:cubicBezTo>
                      <a:pt x="220202" y="697302"/>
                      <a:pt x="227814" y="692244"/>
                      <a:pt x="233601" y="685408"/>
                    </a:cubicBezTo>
                    <a:cubicBezTo>
                      <a:pt x="222363" y="670980"/>
                      <a:pt x="222133" y="677658"/>
                      <a:pt x="221364" y="675038"/>
                    </a:cubicBezTo>
                    <a:cubicBezTo>
                      <a:pt x="217700" y="662634"/>
                      <a:pt x="197918" y="653576"/>
                      <a:pt x="196766" y="649504"/>
                    </a:cubicBezTo>
                    <a:cubicBezTo>
                      <a:pt x="192751" y="635321"/>
                      <a:pt x="170722" y="618451"/>
                      <a:pt x="165439" y="611345"/>
                    </a:cubicBezTo>
                    <a:cubicBezTo>
                      <a:pt x="161121" y="605532"/>
                      <a:pt x="158067" y="598528"/>
                      <a:pt x="151041" y="595100"/>
                    </a:cubicBezTo>
                    <a:cubicBezTo>
                      <a:pt x="131557" y="553667"/>
                      <a:pt x="132316" y="575148"/>
                      <a:pt x="180615" y="507368"/>
                    </a:cubicBezTo>
                    <a:cubicBezTo>
                      <a:pt x="184899" y="501354"/>
                      <a:pt x="191036" y="496686"/>
                      <a:pt x="196098" y="491181"/>
                    </a:cubicBezTo>
                    <a:cubicBezTo>
                      <a:pt x="206678" y="479681"/>
                      <a:pt x="208705" y="469955"/>
                      <a:pt x="221206" y="461935"/>
                    </a:cubicBezTo>
                    <a:cubicBezTo>
                      <a:pt x="225686" y="459056"/>
                      <a:pt x="223804" y="455373"/>
                      <a:pt x="233678" y="447945"/>
                    </a:cubicBezTo>
                    <a:cubicBezTo>
                      <a:pt x="195090" y="409166"/>
                      <a:pt x="119685" y="351714"/>
                      <a:pt x="150906" y="327574"/>
                    </a:cubicBezTo>
                    <a:cubicBezTo>
                      <a:pt x="151214" y="327334"/>
                      <a:pt x="195589" y="270381"/>
                      <a:pt x="197592" y="269968"/>
                    </a:cubicBezTo>
                    <a:cubicBezTo>
                      <a:pt x="206625" y="268098"/>
                      <a:pt x="207648" y="257247"/>
                      <a:pt x="215452" y="254006"/>
                    </a:cubicBezTo>
                    <a:cubicBezTo>
                      <a:pt x="221475" y="251501"/>
                      <a:pt x="219145" y="245035"/>
                      <a:pt x="221777" y="245126"/>
                    </a:cubicBezTo>
                    <a:cubicBezTo>
                      <a:pt x="225883" y="245266"/>
                      <a:pt x="225941" y="242107"/>
                      <a:pt x="226431" y="239713"/>
                    </a:cubicBezTo>
                    <a:cubicBezTo>
                      <a:pt x="214852" y="229218"/>
                      <a:pt x="215500" y="229429"/>
                      <a:pt x="207288" y="220256"/>
                    </a:cubicBezTo>
                    <a:cubicBezTo>
                      <a:pt x="206424" y="219290"/>
                      <a:pt x="169555" y="198915"/>
                      <a:pt x="164065" y="191636"/>
                    </a:cubicBezTo>
                    <a:cubicBezTo>
                      <a:pt x="155382" y="180116"/>
                      <a:pt x="155675" y="165737"/>
                      <a:pt x="165400" y="152679"/>
                    </a:cubicBezTo>
                    <a:cubicBezTo>
                      <a:pt x="170741" y="145506"/>
                      <a:pt x="168325" y="138962"/>
                      <a:pt x="174991" y="137554"/>
                    </a:cubicBezTo>
                    <a:cubicBezTo>
                      <a:pt x="175548" y="137438"/>
                      <a:pt x="173219" y="140087"/>
                      <a:pt x="188068" y="115544"/>
                    </a:cubicBezTo>
                    <a:cubicBezTo>
                      <a:pt x="190580" y="111395"/>
                      <a:pt x="189581" y="118727"/>
                      <a:pt x="208335" y="94842"/>
                    </a:cubicBezTo>
                    <a:cubicBezTo>
                      <a:pt x="215270" y="86010"/>
                      <a:pt x="121875" y="38394"/>
                      <a:pt x="133315" y="0"/>
                    </a:cubicBezTo>
                    <a:cubicBezTo>
                      <a:pt x="98679" y="1077"/>
                      <a:pt x="63140" y="2159"/>
                      <a:pt x="26920" y="3250"/>
                    </a:cubicBezTo>
                    <a:cubicBezTo>
                      <a:pt x="45515" y="18947"/>
                      <a:pt x="39152" y="21736"/>
                      <a:pt x="76025" y="49678"/>
                    </a:cubicBezTo>
                    <a:cubicBezTo>
                      <a:pt x="153437" y="108342"/>
                      <a:pt x="73610" y="128405"/>
                      <a:pt x="64543" y="142419"/>
                    </a:cubicBezTo>
                    <a:cubicBezTo>
                      <a:pt x="56205" y="155299"/>
                      <a:pt x="43018" y="164640"/>
                      <a:pt x="37495" y="179597"/>
                    </a:cubicBezTo>
                    <a:cubicBezTo>
                      <a:pt x="37389" y="179881"/>
                      <a:pt x="37087" y="180126"/>
                      <a:pt x="36895" y="180395"/>
                    </a:cubicBezTo>
                    <a:cubicBezTo>
                      <a:pt x="40112" y="183198"/>
                      <a:pt x="36414" y="197737"/>
                      <a:pt x="42393" y="205996"/>
                    </a:cubicBezTo>
                    <a:cubicBezTo>
                      <a:pt x="43176" y="207083"/>
                      <a:pt x="44478" y="207944"/>
                      <a:pt x="44862" y="209126"/>
                    </a:cubicBezTo>
                    <a:cubicBezTo>
                      <a:pt x="51427" y="229198"/>
                      <a:pt x="73043" y="236295"/>
                      <a:pt x="79162" y="272550"/>
                    </a:cubicBezTo>
                    <a:cubicBezTo>
                      <a:pt x="79536" y="274761"/>
                      <a:pt x="80189" y="278747"/>
                      <a:pt x="79522" y="279021"/>
                    </a:cubicBezTo>
                    <a:cubicBezTo>
                      <a:pt x="71794" y="282184"/>
                      <a:pt x="84680" y="280747"/>
                      <a:pt x="57516" y="303545"/>
                    </a:cubicBezTo>
                    <a:cubicBezTo>
                      <a:pt x="59855" y="315093"/>
                      <a:pt x="45472" y="315660"/>
                      <a:pt x="15619" y="356824"/>
                    </a:cubicBezTo>
                    <a:cubicBezTo>
                      <a:pt x="21166" y="361387"/>
                      <a:pt x="22919" y="360401"/>
                      <a:pt x="23688" y="362127"/>
                    </a:cubicBezTo>
                    <a:cubicBezTo>
                      <a:pt x="27131" y="369882"/>
                      <a:pt x="91197" y="436906"/>
                      <a:pt x="100163" y="447022"/>
                    </a:cubicBezTo>
                    <a:cubicBezTo>
                      <a:pt x="112582" y="461032"/>
                      <a:pt x="106958" y="471599"/>
                      <a:pt x="96076" y="474979"/>
                    </a:cubicBezTo>
                    <a:cubicBezTo>
                      <a:pt x="93593" y="482801"/>
                      <a:pt x="91634" y="481349"/>
                      <a:pt x="84161" y="492190"/>
                    </a:cubicBezTo>
                    <a:cubicBezTo>
                      <a:pt x="71468" y="510614"/>
                      <a:pt x="59327" y="513690"/>
                      <a:pt x="58861" y="516484"/>
                    </a:cubicBezTo>
                    <a:cubicBezTo>
                      <a:pt x="57896" y="522306"/>
                      <a:pt x="15302" y="563926"/>
                      <a:pt x="8560" y="576152"/>
                    </a:cubicBezTo>
                    <a:cubicBezTo>
                      <a:pt x="-1137" y="593725"/>
                      <a:pt x="-7510" y="573133"/>
                      <a:pt x="17526" y="602037"/>
                    </a:cubicBezTo>
                    <a:cubicBezTo>
                      <a:pt x="18606" y="603282"/>
                      <a:pt x="19519" y="604830"/>
                      <a:pt x="20869" y="605653"/>
                    </a:cubicBezTo>
                    <a:cubicBezTo>
                      <a:pt x="37447" y="615725"/>
                      <a:pt x="56426" y="642566"/>
                      <a:pt x="61767" y="644744"/>
                    </a:cubicBezTo>
                    <a:cubicBezTo>
                      <a:pt x="63813" y="645581"/>
                      <a:pt x="66257" y="647388"/>
                      <a:pt x="66939" y="649316"/>
                    </a:cubicBezTo>
                    <a:cubicBezTo>
                      <a:pt x="71141" y="661201"/>
                      <a:pt x="86423" y="660610"/>
                      <a:pt x="93382" y="678990"/>
                    </a:cubicBezTo>
                    <a:cubicBezTo>
                      <a:pt x="109331" y="682720"/>
                      <a:pt x="115656" y="702307"/>
                      <a:pt x="100715" y="712730"/>
                    </a:cubicBezTo>
                    <a:cubicBezTo>
                      <a:pt x="98588" y="714211"/>
                      <a:pt x="78969" y="738211"/>
                      <a:pt x="68807" y="747754"/>
                    </a:cubicBezTo>
                    <a:cubicBezTo>
                      <a:pt x="66358" y="750052"/>
                      <a:pt x="64533" y="752081"/>
                      <a:pt x="63111" y="753894"/>
                    </a:cubicBezTo>
                    <a:cubicBezTo>
                      <a:pt x="95577" y="754476"/>
                      <a:pt x="127595" y="755048"/>
                      <a:pt x="159061" y="755610"/>
                    </a:cubicBezTo>
                    <a:cubicBezTo>
                      <a:pt x="168104" y="746134"/>
                      <a:pt x="208181" y="707120"/>
                      <a:pt x="208229" y="707038"/>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0" name="Google Shape;1010;p18"/>
              <p:cNvSpPr/>
              <p:nvPr/>
            </p:nvSpPr>
            <p:spPr>
              <a:xfrm>
                <a:off x="10170309" y="3885987"/>
                <a:ext cx="145854" cy="457483"/>
              </a:xfrm>
              <a:custGeom>
                <a:avLst/>
                <a:gdLst/>
                <a:ahLst/>
                <a:cxnLst/>
                <a:rect l="l" t="t" r="r" b="b"/>
                <a:pathLst>
                  <a:path w="145854" h="457483" extrusionOk="0">
                    <a:moveTo>
                      <a:pt x="17376" y="11899"/>
                    </a:moveTo>
                    <a:cubicBezTo>
                      <a:pt x="15531" y="13962"/>
                      <a:pt x="12986" y="15192"/>
                      <a:pt x="11896" y="18197"/>
                    </a:cubicBezTo>
                    <a:cubicBezTo>
                      <a:pt x="8765" y="26846"/>
                      <a:pt x="-1277" y="23255"/>
                      <a:pt x="6123" y="29043"/>
                    </a:cubicBezTo>
                    <a:cubicBezTo>
                      <a:pt x="30314" y="47957"/>
                      <a:pt x="19964" y="48741"/>
                      <a:pt x="58648" y="78058"/>
                    </a:cubicBezTo>
                    <a:cubicBezTo>
                      <a:pt x="134226" y="135333"/>
                      <a:pt x="55503" y="155736"/>
                      <a:pt x="47497" y="168102"/>
                    </a:cubicBezTo>
                    <a:cubicBezTo>
                      <a:pt x="39405" y="180607"/>
                      <a:pt x="26596" y="189674"/>
                      <a:pt x="21237" y="204198"/>
                    </a:cubicBezTo>
                    <a:cubicBezTo>
                      <a:pt x="21136" y="204472"/>
                      <a:pt x="20843" y="204713"/>
                      <a:pt x="20651" y="204972"/>
                    </a:cubicBezTo>
                    <a:cubicBezTo>
                      <a:pt x="23773" y="207694"/>
                      <a:pt x="20185" y="221809"/>
                      <a:pt x="25991" y="229828"/>
                    </a:cubicBezTo>
                    <a:cubicBezTo>
                      <a:pt x="26750" y="230881"/>
                      <a:pt x="28013" y="231718"/>
                      <a:pt x="28393" y="232867"/>
                    </a:cubicBezTo>
                    <a:cubicBezTo>
                      <a:pt x="31490" y="242343"/>
                      <a:pt x="38992" y="248973"/>
                      <a:pt x="43981" y="257213"/>
                    </a:cubicBezTo>
                    <a:cubicBezTo>
                      <a:pt x="51017" y="268843"/>
                      <a:pt x="57140" y="266636"/>
                      <a:pt x="57361" y="282670"/>
                    </a:cubicBezTo>
                    <a:cubicBezTo>
                      <a:pt x="59551" y="283795"/>
                      <a:pt x="59763" y="285603"/>
                      <a:pt x="60123" y="291127"/>
                    </a:cubicBezTo>
                    <a:cubicBezTo>
                      <a:pt x="60200" y="292261"/>
                      <a:pt x="61496" y="293281"/>
                      <a:pt x="61698" y="294444"/>
                    </a:cubicBezTo>
                    <a:cubicBezTo>
                      <a:pt x="62058" y="296588"/>
                      <a:pt x="62697" y="300458"/>
                      <a:pt x="62044" y="300723"/>
                    </a:cubicBezTo>
                    <a:cubicBezTo>
                      <a:pt x="54576" y="303781"/>
                      <a:pt x="67058" y="302401"/>
                      <a:pt x="40677" y="324536"/>
                    </a:cubicBezTo>
                    <a:cubicBezTo>
                      <a:pt x="42954" y="335805"/>
                      <a:pt x="29166" y="336045"/>
                      <a:pt x="0" y="376262"/>
                    </a:cubicBezTo>
                    <a:cubicBezTo>
                      <a:pt x="5388" y="380695"/>
                      <a:pt x="7089" y="379738"/>
                      <a:pt x="7833" y="381411"/>
                    </a:cubicBezTo>
                    <a:cubicBezTo>
                      <a:pt x="10618" y="387671"/>
                      <a:pt x="63787" y="444301"/>
                      <a:pt x="76182" y="457483"/>
                    </a:cubicBezTo>
                    <a:cubicBezTo>
                      <a:pt x="174831" y="387502"/>
                      <a:pt x="156750" y="408123"/>
                      <a:pt x="62111" y="274117"/>
                    </a:cubicBezTo>
                    <a:cubicBezTo>
                      <a:pt x="119564" y="240285"/>
                      <a:pt x="163051" y="225001"/>
                      <a:pt x="139172" y="198650"/>
                    </a:cubicBezTo>
                    <a:cubicBezTo>
                      <a:pt x="74285" y="105241"/>
                      <a:pt x="97131" y="133304"/>
                      <a:pt x="107966" y="96448"/>
                    </a:cubicBezTo>
                    <a:cubicBezTo>
                      <a:pt x="113267" y="85082"/>
                      <a:pt x="119381" y="74991"/>
                      <a:pt x="125687" y="63991"/>
                    </a:cubicBezTo>
                    <a:cubicBezTo>
                      <a:pt x="138250" y="45467"/>
                      <a:pt x="151707" y="692"/>
                      <a:pt x="117196" y="0"/>
                    </a:cubicBezTo>
                    <a:cubicBezTo>
                      <a:pt x="92943" y="1337"/>
                      <a:pt x="61804" y="2788"/>
                      <a:pt x="24887" y="4332"/>
                    </a:cubicBezTo>
                    <a:cubicBezTo>
                      <a:pt x="23331" y="5803"/>
                      <a:pt x="20713" y="8154"/>
                      <a:pt x="17376" y="1189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1" name="Google Shape;1011;p18"/>
              <p:cNvSpPr/>
              <p:nvPr/>
            </p:nvSpPr>
            <p:spPr>
              <a:xfrm>
                <a:off x="9824772" y="3898453"/>
                <a:ext cx="229771" cy="765326"/>
              </a:xfrm>
              <a:custGeom>
                <a:avLst/>
                <a:gdLst/>
                <a:ahLst/>
                <a:cxnLst/>
                <a:rect l="l" t="t" r="r" b="b"/>
                <a:pathLst>
                  <a:path w="229771" h="765326" extrusionOk="0">
                    <a:moveTo>
                      <a:pt x="215883" y="713379"/>
                    </a:moveTo>
                    <a:cubicBezTo>
                      <a:pt x="231510" y="699932"/>
                      <a:pt x="230324" y="702456"/>
                      <a:pt x="228811" y="701076"/>
                    </a:cubicBezTo>
                    <a:cubicBezTo>
                      <a:pt x="222582" y="695393"/>
                      <a:pt x="211926" y="680966"/>
                      <a:pt x="165298" y="640307"/>
                    </a:cubicBezTo>
                    <a:cubicBezTo>
                      <a:pt x="158344" y="634249"/>
                      <a:pt x="139782" y="624369"/>
                      <a:pt x="146155" y="608657"/>
                    </a:cubicBezTo>
                    <a:cubicBezTo>
                      <a:pt x="158670" y="577806"/>
                      <a:pt x="166974" y="579359"/>
                      <a:pt x="211364" y="514907"/>
                    </a:cubicBezTo>
                    <a:cubicBezTo>
                      <a:pt x="213265" y="512157"/>
                      <a:pt x="212521" y="515090"/>
                      <a:pt x="222261" y="506118"/>
                    </a:cubicBezTo>
                    <a:cubicBezTo>
                      <a:pt x="161043" y="454584"/>
                      <a:pt x="177564" y="453007"/>
                      <a:pt x="151899" y="440599"/>
                    </a:cubicBezTo>
                    <a:cubicBezTo>
                      <a:pt x="147749" y="438594"/>
                      <a:pt x="137563" y="423969"/>
                      <a:pt x="136713" y="413498"/>
                    </a:cubicBezTo>
                    <a:cubicBezTo>
                      <a:pt x="135628" y="400195"/>
                      <a:pt x="140584" y="399988"/>
                      <a:pt x="144143" y="394877"/>
                    </a:cubicBezTo>
                    <a:cubicBezTo>
                      <a:pt x="147284" y="380483"/>
                      <a:pt x="165932" y="363363"/>
                      <a:pt x="170043" y="351738"/>
                    </a:cubicBezTo>
                    <a:cubicBezTo>
                      <a:pt x="172353" y="345204"/>
                      <a:pt x="179230" y="345915"/>
                      <a:pt x="198733" y="322584"/>
                    </a:cubicBezTo>
                    <a:cubicBezTo>
                      <a:pt x="204313" y="315906"/>
                      <a:pt x="209553" y="308838"/>
                      <a:pt x="215494" y="302401"/>
                    </a:cubicBezTo>
                    <a:cubicBezTo>
                      <a:pt x="190482" y="279189"/>
                      <a:pt x="210763" y="305425"/>
                      <a:pt x="189608" y="276848"/>
                    </a:cubicBezTo>
                    <a:cubicBezTo>
                      <a:pt x="185910" y="271853"/>
                      <a:pt x="180032" y="268521"/>
                      <a:pt x="175887" y="263790"/>
                    </a:cubicBezTo>
                    <a:cubicBezTo>
                      <a:pt x="171954" y="259300"/>
                      <a:pt x="160462" y="234213"/>
                      <a:pt x="155827" y="231112"/>
                    </a:cubicBezTo>
                    <a:cubicBezTo>
                      <a:pt x="144224" y="223347"/>
                      <a:pt x="142318" y="214045"/>
                      <a:pt x="133073" y="204285"/>
                    </a:cubicBezTo>
                    <a:cubicBezTo>
                      <a:pt x="129130" y="200126"/>
                      <a:pt x="126282" y="194400"/>
                      <a:pt x="129072" y="187809"/>
                    </a:cubicBezTo>
                    <a:cubicBezTo>
                      <a:pt x="129533" y="186717"/>
                      <a:pt x="128122" y="173693"/>
                      <a:pt x="138058" y="169395"/>
                    </a:cubicBezTo>
                    <a:cubicBezTo>
                      <a:pt x="142419" y="167515"/>
                      <a:pt x="145958" y="162491"/>
                      <a:pt x="150813" y="155866"/>
                    </a:cubicBezTo>
                    <a:cubicBezTo>
                      <a:pt x="155750" y="149131"/>
                      <a:pt x="173813" y="141982"/>
                      <a:pt x="178779" y="135275"/>
                    </a:cubicBezTo>
                    <a:cubicBezTo>
                      <a:pt x="230021" y="66015"/>
                      <a:pt x="253818" y="104111"/>
                      <a:pt x="196389" y="50395"/>
                    </a:cubicBezTo>
                    <a:cubicBezTo>
                      <a:pt x="186184" y="40851"/>
                      <a:pt x="184796" y="29510"/>
                      <a:pt x="163804" y="19356"/>
                    </a:cubicBezTo>
                    <a:cubicBezTo>
                      <a:pt x="160817" y="17909"/>
                      <a:pt x="154185" y="9630"/>
                      <a:pt x="150713" y="0"/>
                    </a:cubicBezTo>
                    <a:cubicBezTo>
                      <a:pt x="108186" y="1438"/>
                      <a:pt x="63076" y="2913"/>
                      <a:pt x="15901" y="4409"/>
                    </a:cubicBezTo>
                    <a:cubicBezTo>
                      <a:pt x="7549" y="13183"/>
                      <a:pt x="18264" y="4250"/>
                      <a:pt x="3683" y="17000"/>
                    </a:cubicBezTo>
                    <a:cubicBezTo>
                      <a:pt x="-1993" y="21966"/>
                      <a:pt x="-9711" y="15577"/>
                      <a:pt x="53865" y="74198"/>
                    </a:cubicBezTo>
                    <a:cubicBezTo>
                      <a:pt x="86244" y="104082"/>
                      <a:pt x="105214" y="85948"/>
                      <a:pt x="31548" y="154164"/>
                    </a:cubicBezTo>
                    <a:cubicBezTo>
                      <a:pt x="29814" y="167616"/>
                      <a:pt x="13322" y="158905"/>
                      <a:pt x="38065" y="188549"/>
                    </a:cubicBezTo>
                    <a:cubicBezTo>
                      <a:pt x="43078" y="194554"/>
                      <a:pt x="61707" y="200708"/>
                      <a:pt x="66371" y="206996"/>
                    </a:cubicBezTo>
                    <a:cubicBezTo>
                      <a:pt x="88429" y="236751"/>
                      <a:pt x="92789" y="233684"/>
                      <a:pt x="91632" y="242631"/>
                    </a:cubicBezTo>
                    <a:cubicBezTo>
                      <a:pt x="109867" y="257848"/>
                      <a:pt x="26702" y="323651"/>
                      <a:pt x="11108" y="354930"/>
                    </a:cubicBezTo>
                    <a:cubicBezTo>
                      <a:pt x="30496" y="372473"/>
                      <a:pt x="28690" y="373291"/>
                      <a:pt x="30755" y="374545"/>
                    </a:cubicBezTo>
                    <a:cubicBezTo>
                      <a:pt x="46853" y="384324"/>
                      <a:pt x="65281" y="410387"/>
                      <a:pt x="70462" y="412498"/>
                    </a:cubicBezTo>
                    <a:cubicBezTo>
                      <a:pt x="72451" y="413310"/>
                      <a:pt x="74823" y="415065"/>
                      <a:pt x="75481" y="416940"/>
                    </a:cubicBezTo>
                    <a:cubicBezTo>
                      <a:pt x="80365" y="430762"/>
                      <a:pt x="107893" y="431426"/>
                      <a:pt x="103946" y="464902"/>
                    </a:cubicBezTo>
                    <a:cubicBezTo>
                      <a:pt x="85413" y="478777"/>
                      <a:pt x="84063" y="492594"/>
                      <a:pt x="69617" y="503176"/>
                    </a:cubicBezTo>
                    <a:cubicBezTo>
                      <a:pt x="56804" y="512556"/>
                      <a:pt x="17659" y="556047"/>
                      <a:pt x="12530" y="566758"/>
                    </a:cubicBezTo>
                    <a:cubicBezTo>
                      <a:pt x="6522" y="579306"/>
                      <a:pt x="-8107" y="563364"/>
                      <a:pt x="44380" y="617532"/>
                    </a:cubicBezTo>
                    <a:cubicBezTo>
                      <a:pt x="46224" y="619441"/>
                      <a:pt x="46781" y="622571"/>
                      <a:pt x="48582" y="624542"/>
                    </a:cubicBezTo>
                    <a:cubicBezTo>
                      <a:pt x="52535" y="628864"/>
                      <a:pt x="81720" y="659965"/>
                      <a:pt x="86839" y="661658"/>
                    </a:cubicBezTo>
                    <a:cubicBezTo>
                      <a:pt x="92693" y="663605"/>
                      <a:pt x="107452" y="673456"/>
                      <a:pt x="105545" y="678860"/>
                    </a:cubicBezTo>
                    <a:cubicBezTo>
                      <a:pt x="115121" y="703538"/>
                      <a:pt x="98255" y="713317"/>
                      <a:pt x="92107" y="720480"/>
                    </a:cubicBezTo>
                    <a:cubicBezTo>
                      <a:pt x="77873" y="737009"/>
                      <a:pt x="65895" y="738649"/>
                      <a:pt x="65161" y="741288"/>
                    </a:cubicBezTo>
                    <a:cubicBezTo>
                      <a:pt x="63816" y="746120"/>
                      <a:pt x="59859" y="749014"/>
                      <a:pt x="56185" y="751028"/>
                    </a:cubicBezTo>
                    <a:cubicBezTo>
                      <a:pt x="41844" y="758894"/>
                      <a:pt x="48371" y="762062"/>
                      <a:pt x="42685" y="763221"/>
                    </a:cubicBezTo>
                    <a:cubicBezTo>
                      <a:pt x="85970" y="763976"/>
                      <a:pt x="127997" y="764687"/>
                      <a:pt x="168535" y="765327"/>
                    </a:cubicBezTo>
                    <a:cubicBezTo>
                      <a:pt x="174951" y="755379"/>
                      <a:pt x="188883" y="736600"/>
                      <a:pt x="215883" y="713379"/>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2" name="Google Shape;1012;p18"/>
              <p:cNvSpPr/>
              <p:nvPr/>
            </p:nvSpPr>
            <p:spPr>
              <a:xfrm>
                <a:off x="7943363" y="3943814"/>
                <a:ext cx="175687" cy="749821"/>
              </a:xfrm>
              <a:custGeom>
                <a:avLst/>
                <a:gdLst/>
                <a:ahLst/>
                <a:cxnLst/>
                <a:rect l="l" t="t" r="r" b="b"/>
                <a:pathLst>
                  <a:path w="175687" h="749821" extrusionOk="0">
                    <a:moveTo>
                      <a:pt x="99736" y="728490"/>
                    </a:moveTo>
                    <a:cubicBezTo>
                      <a:pt x="104442" y="726514"/>
                      <a:pt x="159205" y="661336"/>
                      <a:pt x="171408" y="651504"/>
                    </a:cubicBezTo>
                    <a:cubicBezTo>
                      <a:pt x="170515" y="649754"/>
                      <a:pt x="111252" y="591508"/>
                      <a:pt x="95361" y="577729"/>
                    </a:cubicBezTo>
                    <a:cubicBezTo>
                      <a:pt x="92152" y="574946"/>
                      <a:pt x="83426" y="558729"/>
                      <a:pt x="72846" y="551503"/>
                    </a:cubicBezTo>
                    <a:cubicBezTo>
                      <a:pt x="67343" y="547744"/>
                      <a:pt x="68606" y="545075"/>
                      <a:pt x="70829" y="540393"/>
                    </a:cubicBezTo>
                    <a:cubicBezTo>
                      <a:pt x="68735" y="531806"/>
                      <a:pt x="72361" y="521224"/>
                      <a:pt x="82322" y="516945"/>
                    </a:cubicBezTo>
                    <a:cubicBezTo>
                      <a:pt x="96489" y="492700"/>
                      <a:pt x="132114" y="456373"/>
                      <a:pt x="134895" y="450046"/>
                    </a:cubicBezTo>
                    <a:cubicBezTo>
                      <a:pt x="135788" y="448022"/>
                      <a:pt x="140499" y="447762"/>
                      <a:pt x="141081" y="446801"/>
                    </a:cubicBezTo>
                    <a:cubicBezTo>
                      <a:pt x="142593" y="444305"/>
                      <a:pt x="157496" y="425180"/>
                      <a:pt x="169367" y="413772"/>
                    </a:cubicBezTo>
                    <a:cubicBezTo>
                      <a:pt x="163763" y="408800"/>
                      <a:pt x="135049" y="383257"/>
                      <a:pt x="130990" y="376714"/>
                    </a:cubicBezTo>
                    <a:cubicBezTo>
                      <a:pt x="118326" y="356271"/>
                      <a:pt x="100000" y="353444"/>
                      <a:pt x="96648" y="348464"/>
                    </a:cubicBezTo>
                    <a:cubicBezTo>
                      <a:pt x="90534" y="339377"/>
                      <a:pt x="82557" y="322911"/>
                      <a:pt x="88978" y="313983"/>
                    </a:cubicBezTo>
                    <a:cubicBezTo>
                      <a:pt x="92224" y="309459"/>
                      <a:pt x="90164" y="301781"/>
                      <a:pt x="97426" y="299805"/>
                    </a:cubicBezTo>
                    <a:cubicBezTo>
                      <a:pt x="99284" y="293603"/>
                      <a:pt x="104879" y="290117"/>
                      <a:pt x="108188" y="284987"/>
                    </a:cubicBezTo>
                    <a:cubicBezTo>
                      <a:pt x="125809" y="257675"/>
                      <a:pt x="136177" y="255497"/>
                      <a:pt x="136686" y="251429"/>
                    </a:cubicBezTo>
                    <a:cubicBezTo>
                      <a:pt x="137930" y="241559"/>
                      <a:pt x="148889" y="234136"/>
                      <a:pt x="157789" y="229790"/>
                    </a:cubicBezTo>
                    <a:cubicBezTo>
                      <a:pt x="156093" y="227684"/>
                      <a:pt x="129569" y="181506"/>
                      <a:pt x="122111" y="174328"/>
                    </a:cubicBezTo>
                    <a:cubicBezTo>
                      <a:pt x="111670" y="164275"/>
                      <a:pt x="113764" y="155698"/>
                      <a:pt x="108764" y="142563"/>
                    </a:cubicBezTo>
                    <a:cubicBezTo>
                      <a:pt x="107386" y="138938"/>
                      <a:pt x="109028" y="135674"/>
                      <a:pt x="114263" y="119510"/>
                    </a:cubicBezTo>
                    <a:cubicBezTo>
                      <a:pt x="123431" y="119304"/>
                      <a:pt x="147415" y="93222"/>
                      <a:pt x="152098" y="88563"/>
                    </a:cubicBezTo>
                    <a:cubicBezTo>
                      <a:pt x="176139" y="64645"/>
                      <a:pt x="179285" y="66356"/>
                      <a:pt x="172662" y="63904"/>
                    </a:cubicBezTo>
                    <a:cubicBezTo>
                      <a:pt x="166500" y="61621"/>
                      <a:pt x="174722" y="61558"/>
                      <a:pt x="143842" y="40943"/>
                    </a:cubicBezTo>
                    <a:cubicBezTo>
                      <a:pt x="135356" y="35284"/>
                      <a:pt x="112131" y="6543"/>
                      <a:pt x="101580" y="0"/>
                    </a:cubicBezTo>
                    <a:cubicBezTo>
                      <a:pt x="81203" y="2899"/>
                      <a:pt x="63683" y="8654"/>
                      <a:pt x="51768" y="19159"/>
                    </a:cubicBezTo>
                    <a:cubicBezTo>
                      <a:pt x="37495" y="31885"/>
                      <a:pt x="47748" y="46947"/>
                      <a:pt x="64725" y="87702"/>
                    </a:cubicBezTo>
                    <a:cubicBezTo>
                      <a:pt x="76266" y="122794"/>
                      <a:pt x="60744" y="114635"/>
                      <a:pt x="23894" y="129996"/>
                    </a:cubicBezTo>
                    <a:cubicBezTo>
                      <a:pt x="-29981" y="148222"/>
                      <a:pt x="49376" y="187588"/>
                      <a:pt x="83993" y="243093"/>
                    </a:cubicBezTo>
                    <a:cubicBezTo>
                      <a:pt x="-7567" y="360228"/>
                      <a:pt x="-34865" y="310723"/>
                      <a:pt x="102492" y="452584"/>
                    </a:cubicBezTo>
                    <a:cubicBezTo>
                      <a:pt x="-19160" y="595427"/>
                      <a:pt x="-46247" y="531417"/>
                      <a:pt x="96763" y="629821"/>
                    </a:cubicBezTo>
                    <a:cubicBezTo>
                      <a:pt x="49199" y="694817"/>
                      <a:pt x="17137" y="733975"/>
                      <a:pt x="30795" y="749822"/>
                    </a:cubicBezTo>
                    <a:cubicBezTo>
                      <a:pt x="45429" y="745004"/>
                      <a:pt x="64274" y="740658"/>
                      <a:pt x="86807" y="736740"/>
                    </a:cubicBezTo>
                    <a:cubicBezTo>
                      <a:pt x="90188" y="730423"/>
                      <a:pt x="95140" y="730418"/>
                      <a:pt x="99736" y="728490"/>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3" name="Google Shape;1013;p18"/>
              <p:cNvSpPr/>
              <p:nvPr/>
            </p:nvSpPr>
            <p:spPr>
              <a:xfrm>
                <a:off x="10002542" y="3893016"/>
                <a:ext cx="208573" cy="772889"/>
              </a:xfrm>
              <a:custGeom>
                <a:avLst/>
                <a:gdLst/>
                <a:ahLst/>
                <a:cxnLst/>
                <a:rect l="l" t="t" r="r" b="b"/>
                <a:pathLst>
                  <a:path w="208573" h="772889" extrusionOk="0">
                    <a:moveTo>
                      <a:pt x="196620" y="708216"/>
                    </a:moveTo>
                    <a:cubicBezTo>
                      <a:pt x="200260" y="703668"/>
                      <a:pt x="198877" y="706634"/>
                      <a:pt x="204270" y="702297"/>
                    </a:cubicBezTo>
                    <a:cubicBezTo>
                      <a:pt x="204117" y="701985"/>
                      <a:pt x="152610" y="649672"/>
                      <a:pt x="128222" y="628523"/>
                    </a:cubicBezTo>
                    <a:cubicBezTo>
                      <a:pt x="125014" y="625739"/>
                      <a:pt x="116283" y="609528"/>
                      <a:pt x="105708" y="602297"/>
                    </a:cubicBezTo>
                    <a:cubicBezTo>
                      <a:pt x="100181" y="598523"/>
                      <a:pt x="101468" y="595859"/>
                      <a:pt x="103691" y="591186"/>
                    </a:cubicBezTo>
                    <a:cubicBezTo>
                      <a:pt x="101597" y="582600"/>
                      <a:pt x="105223" y="572013"/>
                      <a:pt x="115184" y="567739"/>
                    </a:cubicBezTo>
                    <a:cubicBezTo>
                      <a:pt x="127944" y="545897"/>
                      <a:pt x="184902" y="481219"/>
                      <a:pt x="202234" y="464560"/>
                    </a:cubicBezTo>
                    <a:cubicBezTo>
                      <a:pt x="196447" y="459431"/>
                      <a:pt x="167906" y="434027"/>
                      <a:pt x="163857" y="427502"/>
                    </a:cubicBezTo>
                    <a:cubicBezTo>
                      <a:pt x="151193" y="407060"/>
                      <a:pt x="132867" y="404233"/>
                      <a:pt x="129514" y="399252"/>
                    </a:cubicBezTo>
                    <a:cubicBezTo>
                      <a:pt x="123401" y="390166"/>
                      <a:pt x="115424" y="373699"/>
                      <a:pt x="121845" y="364771"/>
                    </a:cubicBezTo>
                    <a:cubicBezTo>
                      <a:pt x="125091" y="360247"/>
                      <a:pt x="123031" y="352569"/>
                      <a:pt x="130292" y="350593"/>
                    </a:cubicBezTo>
                    <a:cubicBezTo>
                      <a:pt x="132151" y="344391"/>
                      <a:pt x="137746" y="340906"/>
                      <a:pt x="141055" y="335776"/>
                    </a:cubicBezTo>
                    <a:cubicBezTo>
                      <a:pt x="158675" y="308459"/>
                      <a:pt x="169044" y="306290"/>
                      <a:pt x="169558" y="302218"/>
                    </a:cubicBezTo>
                    <a:cubicBezTo>
                      <a:pt x="170797" y="292348"/>
                      <a:pt x="181766" y="284925"/>
                      <a:pt x="190660" y="280579"/>
                    </a:cubicBezTo>
                    <a:cubicBezTo>
                      <a:pt x="188946" y="278463"/>
                      <a:pt x="162450" y="232309"/>
                      <a:pt x="154977" y="225117"/>
                    </a:cubicBezTo>
                    <a:cubicBezTo>
                      <a:pt x="144537" y="215064"/>
                      <a:pt x="146631" y="206487"/>
                      <a:pt x="141631" y="193352"/>
                    </a:cubicBezTo>
                    <a:cubicBezTo>
                      <a:pt x="140253" y="189727"/>
                      <a:pt x="141895" y="186463"/>
                      <a:pt x="147130" y="170299"/>
                    </a:cubicBezTo>
                    <a:cubicBezTo>
                      <a:pt x="158867" y="170035"/>
                      <a:pt x="195645" y="126462"/>
                      <a:pt x="203901" y="121433"/>
                    </a:cubicBezTo>
                    <a:cubicBezTo>
                      <a:pt x="211652" y="116707"/>
                      <a:pt x="207968" y="115597"/>
                      <a:pt x="205529" y="114693"/>
                    </a:cubicBezTo>
                    <a:cubicBezTo>
                      <a:pt x="199372" y="112409"/>
                      <a:pt x="207589" y="112347"/>
                      <a:pt x="176709" y="91731"/>
                    </a:cubicBezTo>
                    <a:cubicBezTo>
                      <a:pt x="167685" y="85707"/>
                      <a:pt x="141055" y="52505"/>
                      <a:pt x="132156" y="49625"/>
                    </a:cubicBezTo>
                    <a:cubicBezTo>
                      <a:pt x="129510" y="48770"/>
                      <a:pt x="116711" y="33712"/>
                      <a:pt x="116999" y="26745"/>
                    </a:cubicBezTo>
                    <a:cubicBezTo>
                      <a:pt x="114828" y="21183"/>
                      <a:pt x="115635" y="5615"/>
                      <a:pt x="125279" y="0"/>
                    </a:cubicBezTo>
                    <a:cubicBezTo>
                      <a:pt x="96180" y="1111"/>
                      <a:pt x="64709" y="2255"/>
                      <a:pt x="31221" y="3433"/>
                    </a:cubicBezTo>
                    <a:cubicBezTo>
                      <a:pt x="51733" y="27760"/>
                      <a:pt x="104075" y="76015"/>
                      <a:pt x="106971" y="89674"/>
                    </a:cubicBezTo>
                    <a:cubicBezTo>
                      <a:pt x="108806" y="98174"/>
                      <a:pt x="102279" y="98313"/>
                      <a:pt x="105727" y="103097"/>
                    </a:cubicBezTo>
                    <a:cubicBezTo>
                      <a:pt x="90340" y="112395"/>
                      <a:pt x="83977" y="119823"/>
                      <a:pt x="60075" y="144078"/>
                    </a:cubicBezTo>
                    <a:cubicBezTo>
                      <a:pt x="42925" y="161477"/>
                      <a:pt x="20728" y="168448"/>
                      <a:pt x="4562" y="190741"/>
                    </a:cubicBezTo>
                    <a:cubicBezTo>
                      <a:pt x="3117" y="192737"/>
                      <a:pt x="1642" y="194530"/>
                      <a:pt x="0" y="195953"/>
                    </a:cubicBezTo>
                    <a:cubicBezTo>
                      <a:pt x="2829" y="202155"/>
                      <a:pt x="6507" y="207939"/>
                      <a:pt x="13111" y="211439"/>
                    </a:cubicBezTo>
                    <a:cubicBezTo>
                      <a:pt x="18835" y="214477"/>
                      <a:pt x="54672" y="283862"/>
                      <a:pt x="85528" y="292492"/>
                    </a:cubicBezTo>
                    <a:cubicBezTo>
                      <a:pt x="88885" y="300579"/>
                      <a:pt x="91219" y="301886"/>
                      <a:pt x="88972" y="304834"/>
                    </a:cubicBezTo>
                    <a:cubicBezTo>
                      <a:pt x="84034" y="329637"/>
                      <a:pt x="85134" y="327396"/>
                      <a:pt x="84817" y="327454"/>
                    </a:cubicBezTo>
                    <a:cubicBezTo>
                      <a:pt x="77998" y="328627"/>
                      <a:pt x="78896" y="337257"/>
                      <a:pt x="73162" y="339377"/>
                    </a:cubicBezTo>
                    <a:cubicBezTo>
                      <a:pt x="57899" y="345021"/>
                      <a:pt x="9980" y="400945"/>
                      <a:pt x="3919" y="408954"/>
                    </a:cubicBezTo>
                    <a:cubicBezTo>
                      <a:pt x="9293" y="413286"/>
                      <a:pt x="10964" y="412358"/>
                      <a:pt x="11713" y="414046"/>
                    </a:cubicBezTo>
                    <a:cubicBezTo>
                      <a:pt x="18888" y="430180"/>
                      <a:pt x="35284" y="438113"/>
                      <a:pt x="45273" y="451959"/>
                    </a:cubicBezTo>
                    <a:cubicBezTo>
                      <a:pt x="52352" y="461772"/>
                      <a:pt x="61477" y="470344"/>
                      <a:pt x="69929" y="479147"/>
                    </a:cubicBezTo>
                    <a:cubicBezTo>
                      <a:pt x="104945" y="515618"/>
                      <a:pt x="96204" y="512085"/>
                      <a:pt x="88861" y="526643"/>
                    </a:cubicBezTo>
                    <a:cubicBezTo>
                      <a:pt x="77445" y="549234"/>
                      <a:pt x="72960" y="541349"/>
                      <a:pt x="42541" y="583422"/>
                    </a:cubicBezTo>
                    <a:cubicBezTo>
                      <a:pt x="27365" y="604422"/>
                      <a:pt x="23446" y="599552"/>
                      <a:pt x="18125" y="608407"/>
                    </a:cubicBezTo>
                    <a:cubicBezTo>
                      <a:pt x="43295" y="641412"/>
                      <a:pt x="59979" y="647081"/>
                      <a:pt x="68354" y="665658"/>
                    </a:cubicBezTo>
                    <a:cubicBezTo>
                      <a:pt x="71951" y="673639"/>
                      <a:pt x="86335" y="675648"/>
                      <a:pt x="90681" y="687480"/>
                    </a:cubicBezTo>
                    <a:cubicBezTo>
                      <a:pt x="92415" y="692201"/>
                      <a:pt x="114583" y="693249"/>
                      <a:pt x="103196" y="708490"/>
                    </a:cubicBezTo>
                    <a:cubicBezTo>
                      <a:pt x="101641" y="717192"/>
                      <a:pt x="98807" y="723211"/>
                      <a:pt x="92079" y="730423"/>
                    </a:cubicBezTo>
                    <a:cubicBezTo>
                      <a:pt x="66491" y="750927"/>
                      <a:pt x="53087" y="763702"/>
                      <a:pt x="44322" y="771586"/>
                    </a:cubicBezTo>
                    <a:cubicBezTo>
                      <a:pt x="77935" y="772081"/>
                      <a:pt x="110362" y="772524"/>
                      <a:pt x="141386" y="772889"/>
                    </a:cubicBezTo>
                    <a:cubicBezTo>
                      <a:pt x="139657" y="767754"/>
                      <a:pt x="161293" y="752375"/>
                      <a:pt x="196620" y="70821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4" name="Google Shape;1014;p18"/>
              <p:cNvSpPr/>
              <p:nvPr/>
            </p:nvSpPr>
            <p:spPr>
              <a:xfrm>
                <a:off x="8412672" y="3938752"/>
                <a:ext cx="210504" cy="712840"/>
              </a:xfrm>
              <a:custGeom>
                <a:avLst/>
                <a:gdLst/>
                <a:ahLst/>
                <a:cxnLst/>
                <a:rect l="l" t="t" r="r" b="b"/>
                <a:pathLst>
                  <a:path w="210504" h="712840" extrusionOk="0">
                    <a:moveTo>
                      <a:pt x="110564" y="567556"/>
                    </a:moveTo>
                    <a:cubicBezTo>
                      <a:pt x="102683" y="561811"/>
                      <a:pt x="97938" y="560056"/>
                      <a:pt x="101026" y="553792"/>
                    </a:cubicBezTo>
                    <a:cubicBezTo>
                      <a:pt x="102937" y="549912"/>
                      <a:pt x="98360" y="538508"/>
                      <a:pt x="109301" y="530051"/>
                    </a:cubicBezTo>
                    <a:cubicBezTo>
                      <a:pt x="111332" y="528474"/>
                      <a:pt x="167925" y="458825"/>
                      <a:pt x="168064" y="458498"/>
                    </a:cubicBezTo>
                    <a:cubicBezTo>
                      <a:pt x="168982" y="456411"/>
                      <a:pt x="173842" y="456142"/>
                      <a:pt x="174437" y="455152"/>
                    </a:cubicBezTo>
                    <a:cubicBezTo>
                      <a:pt x="179734" y="446406"/>
                      <a:pt x="188091" y="440099"/>
                      <a:pt x="193254" y="431277"/>
                    </a:cubicBezTo>
                    <a:cubicBezTo>
                      <a:pt x="202546" y="415392"/>
                      <a:pt x="216978" y="434180"/>
                      <a:pt x="171143" y="391300"/>
                    </a:cubicBezTo>
                    <a:cubicBezTo>
                      <a:pt x="160947" y="381767"/>
                      <a:pt x="159530" y="370406"/>
                      <a:pt x="138558" y="360262"/>
                    </a:cubicBezTo>
                    <a:cubicBezTo>
                      <a:pt x="119756" y="351170"/>
                      <a:pt x="115251" y="326045"/>
                      <a:pt x="120779" y="318358"/>
                    </a:cubicBezTo>
                    <a:cubicBezTo>
                      <a:pt x="124126" y="313699"/>
                      <a:pt x="122003" y="305790"/>
                      <a:pt x="129476" y="303757"/>
                    </a:cubicBezTo>
                    <a:cubicBezTo>
                      <a:pt x="130086" y="301733"/>
                      <a:pt x="152302" y="269641"/>
                      <a:pt x="166916" y="257804"/>
                    </a:cubicBezTo>
                    <a:cubicBezTo>
                      <a:pt x="174951" y="251295"/>
                      <a:pt x="161763" y="252901"/>
                      <a:pt x="187908" y="233742"/>
                    </a:cubicBezTo>
                    <a:cubicBezTo>
                      <a:pt x="192255" y="230559"/>
                      <a:pt x="192101" y="232607"/>
                      <a:pt x="191001" y="230766"/>
                    </a:cubicBezTo>
                    <a:cubicBezTo>
                      <a:pt x="127445" y="124857"/>
                      <a:pt x="165663" y="206126"/>
                      <a:pt x="141161" y="141804"/>
                    </a:cubicBezTo>
                    <a:cubicBezTo>
                      <a:pt x="139739" y="138073"/>
                      <a:pt x="141434" y="134708"/>
                      <a:pt x="146823" y="118063"/>
                    </a:cubicBezTo>
                    <a:cubicBezTo>
                      <a:pt x="156817" y="117832"/>
                      <a:pt x="210312" y="62856"/>
                      <a:pt x="210504" y="62534"/>
                    </a:cubicBezTo>
                    <a:cubicBezTo>
                      <a:pt x="206648" y="60260"/>
                      <a:pt x="205745" y="60943"/>
                      <a:pt x="203075" y="57746"/>
                    </a:cubicBezTo>
                    <a:cubicBezTo>
                      <a:pt x="189709" y="41789"/>
                      <a:pt x="172747" y="38053"/>
                      <a:pt x="163656" y="24106"/>
                    </a:cubicBezTo>
                    <a:cubicBezTo>
                      <a:pt x="158584" y="16327"/>
                      <a:pt x="148403" y="7928"/>
                      <a:pt x="139043" y="0"/>
                    </a:cubicBezTo>
                    <a:cubicBezTo>
                      <a:pt x="111678" y="702"/>
                      <a:pt x="85581" y="1365"/>
                      <a:pt x="60915" y="1990"/>
                    </a:cubicBezTo>
                    <a:cubicBezTo>
                      <a:pt x="74833" y="18178"/>
                      <a:pt x="101482" y="41380"/>
                      <a:pt x="103864" y="52587"/>
                    </a:cubicBezTo>
                    <a:cubicBezTo>
                      <a:pt x="105646" y="60842"/>
                      <a:pt x="99307" y="60976"/>
                      <a:pt x="102659" y="65621"/>
                    </a:cubicBezTo>
                    <a:cubicBezTo>
                      <a:pt x="87723" y="74645"/>
                      <a:pt x="81542" y="81861"/>
                      <a:pt x="58331" y="105409"/>
                    </a:cubicBezTo>
                    <a:cubicBezTo>
                      <a:pt x="41681" y="122299"/>
                      <a:pt x="20127" y="129068"/>
                      <a:pt x="4433" y="150717"/>
                    </a:cubicBezTo>
                    <a:cubicBezTo>
                      <a:pt x="3030" y="152655"/>
                      <a:pt x="1599" y="154395"/>
                      <a:pt x="0" y="155775"/>
                    </a:cubicBezTo>
                    <a:cubicBezTo>
                      <a:pt x="2747" y="161794"/>
                      <a:pt x="6320" y="167410"/>
                      <a:pt x="12727" y="170813"/>
                    </a:cubicBezTo>
                    <a:cubicBezTo>
                      <a:pt x="18240" y="173746"/>
                      <a:pt x="53145" y="241150"/>
                      <a:pt x="83040" y="249506"/>
                    </a:cubicBezTo>
                    <a:cubicBezTo>
                      <a:pt x="86297" y="257357"/>
                      <a:pt x="88568" y="258627"/>
                      <a:pt x="86383" y="261487"/>
                    </a:cubicBezTo>
                    <a:cubicBezTo>
                      <a:pt x="81590" y="285569"/>
                      <a:pt x="82656" y="283396"/>
                      <a:pt x="82349" y="283449"/>
                    </a:cubicBezTo>
                    <a:cubicBezTo>
                      <a:pt x="75726" y="284588"/>
                      <a:pt x="76600" y="292968"/>
                      <a:pt x="71029" y="295026"/>
                    </a:cubicBezTo>
                    <a:cubicBezTo>
                      <a:pt x="56209" y="300511"/>
                      <a:pt x="9711" y="354776"/>
                      <a:pt x="3799" y="362579"/>
                    </a:cubicBezTo>
                    <a:cubicBezTo>
                      <a:pt x="9014" y="366781"/>
                      <a:pt x="10638" y="365882"/>
                      <a:pt x="11368" y="367521"/>
                    </a:cubicBezTo>
                    <a:cubicBezTo>
                      <a:pt x="18331" y="383185"/>
                      <a:pt x="34256" y="390887"/>
                      <a:pt x="43953" y="404334"/>
                    </a:cubicBezTo>
                    <a:cubicBezTo>
                      <a:pt x="50820" y="413863"/>
                      <a:pt x="59681" y="422180"/>
                      <a:pt x="67888" y="430728"/>
                    </a:cubicBezTo>
                    <a:cubicBezTo>
                      <a:pt x="101885" y="466142"/>
                      <a:pt x="93395" y="462709"/>
                      <a:pt x="86268" y="476844"/>
                    </a:cubicBezTo>
                    <a:cubicBezTo>
                      <a:pt x="75188" y="498782"/>
                      <a:pt x="70828" y="491123"/>
                      <a:pt x="41292" y="531974"/>
                    </a:cubicBezTo>
                    <a:cubicBezTo>
                      <a:pt x="26558" y="552364"/>
                      <a:pt x="22754" y="547633"/>
                      <a:pt x="17582" y="556234"/>
                    </a:cubicBezTo>
                    <a:cubicBezTo>
                      <a:pt x="42017" y="588277"/>
                      <a:pt x="58216" y="593782"/>
                      <a:pt x="66347" y="611816"/>
                    </a:cubicBezTo>
                    <a:cubicBezTo>
                      <a:pt x="69843" y="619566"/>
                      <a:pt x="83804" y="621518"/>
                      <a:pt x="88021" y="633004"/>
                    </a:cubicBezTo>
                    <a:cubicBezTo>
                      <a:pt x="89711" y="637590"/>
                      <a:pt x="111231" y="638605"/>
                      <a:pt x="100181" y="653403"/>
                    </a:cubicBezTo>
                    <a:cubicBezTo>
                      <a:pt x="98653" y="661922"/>
                      <a:pt x="95878" y="667744"/>
                      <a:pt x="89385" y="674696"/>
                    </a:cubicBezTo>
                    <a:cubicBezTo>
                      <a:pt x="57702" y="700091"/>
                      <a:pt x="51589" y="709254"/>
                      <a:pt x="42416" y="712841"/>
                    </a:cubicBezTo>
                    <a:cubicBezTo>
                      <a:pt x="81528" y="711913"/>
                      <a:pt x="122138" y="711182"/>
                      <a:pt x="163997" y="710634"/>
                    </a:cubicBezTo>
                    <a:cubicBezTo>
                      <a:pt x="175114" y="697922"/>
                      <a:pt x="200087" y="669456"/>
                      <a:pt x="200337" y="669345"/>
                    </a:cubicBezTo>
                    <a:cubicBezTo>
                      <a:pt x="214913" y="662941"/>
                      <a:pt x="135133" y="605922"/>
                      <a:pt x="110564" y="56755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5" name="Google Shape;1015;p18"/>
              <p:cNvSpPr/>
              <p:nvPr/>
            </p:nvSpPr>
            <p:spPr>
              <a:xfrm>
                <a:off x="8784762" y="3928968"/>
                <a:ext cx="192591" cy="719374"/>
              </a:xfrm>
              <a:custGeom>
                <a:avLst/>
                <a:gdLst/>
                <a:ahLst/>
                <a:cxnLst/>
                <a:rect l="l" t="t" r="r" b="b"/>
                <a:pathLst>
                  <a:path w="192591" h="719374" extrusionOk="0">
                    <a:moveTo>
                      <a:pt x="191462" y="670566"/>
                    </a:moveTo>
                    <a:cubicBezTo>
                      <a:pt x="185243" y="664893"/>
                      <a:pt x="174576" y="650461"/>
                      <a:pt x="127949" y="609797"/>
                    </a:cubicBezTo>
                    <a:cubicBezTo>
                      <a:pt x="87387" y="574551"/>
                      <a:pt x="108734" y="579167"/>
                      <a:pt x="174015" y="484397"/>
                    </a:cubicBezTo>
                    <a:cubicBezTo>
                      <a:pt x="184081" y="469796"/>
                      <a:pt x="200645" y="491171"/>
                      <a:pt x="147135" y="441123"/>
                    </a:cubicBezTo>
                    <a:cubicBezTo>
                      <a:pt x="136963" y="431603"/>
                      <a:pt x="135474" y="420200"/>
                      <a:pt x="114550" y="410084"/>
                    </a:cubicBezTo>
                    <a:cubicBezTo>
                      <a:pt x="110400" y="408079"/>
                      <a:pt x="100214" y="393454"/>
                      <a:pt x="99364" y="382983"/>
                    </a:cubicBezTo>
                    <a:cubicBezTo>
                      <a:pt x="98279" y="369680"/>
                      <a:pt x="103245" y="369464"/>
                      <a:pt x="106794" y="364363"/>
                    </a:cubicBezTo>
                    <a:cubicBezTo>
                      <a:pt x="109934" y="349959"/>
                      <a:pt x="128578" y="332863"/>
                      <a:pt x="132694" y="321223"/>
                    </a:cubicBezTo>
                    <a:cubicBezTo>
                      <a:pt x="135004" y="314694"/>
                      <a:pt x="141890" y="315391"/>
                      <a:pt x="161384" y="292069"/>
                    </a:cubicBezTo>
                    <a:cubicBezTo>
                      <a:pt x="166964" y="285391"/>
                      <a:pt x="172204" y="278324"/>
                      <a:pt x="178145" y="271886"/>
                    </a:cubicBezTo>
                    <a:cubicBezTo>
                      <a:pt x="156087" y="251410"/>
                      <a:pt x="172483" y="273651"/>
                      <a:pt x="152264" y="246333"/>
                    </a:cubicBezTo>
                    <a:cubicBezTo>
                      <a:pt x="148566" y="241338"/>
                      <a:pt x="142688" y="238006"/>
                      <a:pt x="138543" y="233275"/>
                    </a:cubicBezTo>
                    <a:cubicBezTo>
                      <a:pt x="134610" y="228785"/>
                      <a:pt x="123117" y="203698"/>
                      <a:pt x="118483" y="200597"/>
                    </a:cubicBezTo>
                    <a:cubicBezTo>
                      <a:pt x="106880" y="192833"/>
                      <a:pt x="104973" y="183530"/>
                      <a:pt x="95729" y="173770"/>
                    </a:cubicBezTo>
                    <a:cubicBezTo>
                      <a:pt x="91786" y="169612"/>
                      <a:pt x="88938" y="163886"/>
                      <a:pt x="91728" y="157294"/>
                    </a:cubicBezTo>
                    <a:cubicBezTo>
                      <a:pt x="92189" y="156203"/>
                      <a:pt x="90772" y="143179"/>
                      <a:pt x="100714" y="138881"/>
                    </a:cubicBezTo>
                    <a:cubicBezTo>
                      <a:pt x="105074" y="136996"/>
                      <a:pt x="108614" y="131977"/>
                      <a:pt x="113469" y="125352"/>
                    </a:cubicBezTo>
                    <a:cubicBezTo>
                      <a:pt x="118406" y="118616"/>
                      <a:pt x="136468" y="111467"/>
                      <a:pt x="141434" y="104760"/>
                    </a:cubicBezTo>
                    <a:cubicBezTo>
                      <a:pt x="192754" y="35390"/>
                      <a:pt x="216805" y="73909"/>
                      <a:pt x="159045" y="19880"/>
                    </a:cubicBezTo>
                    <a:cubicBezTo>
                      <a:pt x="152173" y="13457"/>
                      <a:pt x="149723" y="6889"/>
                      <a:pt x="142606" y="0"/>
                    </a:cubicBezTo>
                    <a:cubicBezTo>
                      <a:pt x="95858" y="1245"/>
                      <a:pt x="50167" y="2447"/>
                      <a:pt x="5931" y="3606"/>
                    </a:cubicBezTo>
                    <a:cubicBezTo>
                      <a:pt x="24291" y="22385"/>
                      <a:pt x="-4668" y="-4740"/>
                      <a:pt x="47862" y="43688"/>
                    </a:cubicBezTo>
                    <a:cubicBezTo>
                      <a:pt x="80000" y="73351"/>
                      <a:pt x="99359" y="55303"/>
                      <a:pt x="25545" y="123655"/>
                    </a:cubicBezTo>
                    <a:cubicBezTo>
                      <a:pt x="23811" y="137102"/>
                      <a:pt x="7319" y="128390"/>
                      <a:pt x="32062" y="158039"/>
                    </a:cubicBezTo>
                    <a:cubicBezTo>
                      <a:pt x="37075" y="164044"/>
                      <a:pt x="55704" y="170198"/>
                      <a:pt x="60368" y="176487"/>
                    </a:cubicBezTo>
                    <a:cubicBezTo>
                      <a:pt x="82426" y="206242"/>
                      <a:pt x="86791" y="203174"/>
                      <a:pt x="85629" y="212121"/>
                    </a:cubicBezTo>
                    <a:cubicBezTo>
                      <a:pt x="103874" y="227328"/>
                      <a:pt x="20704" y="293136"/>
                      <a:pt x="5105" y="324420"/>
                    </a:cubicBezTo>
                    <a:cubicBezTo>
                      <a:pt x="24488" y="341964"/>
                      <a:pt x="22687" y="342781"/>
                      <a:pt x="24752" y="344036"/>
                    </a:cubicBezTo>
                    <a:cubicBezTo>
                      <a:pt x="40850" y="353815"/>
                      <a:pt x="59277" y="379877"/>
                      <a:pt x="64459" y="381988"/>
                    </a:cubicBezTo>
                    <a:cubicBezTo>
                      <a:pt x="66448" y="382800"/>
                      <a:pt x="68815" y="384555"/>
                      <a:pt x="69478" y="386430"/>
                    </a:cubicBezTo>
                    <a:cubicBezTo>
                      <a:pt x="74362" y="400252"/>
                      <a:pt x="101885" y="400916"/>
                      <a:pt x="97943" y="434392"/>
                    </a:cubicBezTo>
                    <a:cubicBezTo>
                      <a:pt x="79410" y="448267"/>
                      <a:pt x="78060" y="462084"/>
                      <a:pt x="63614" y="472666"/>
                    </a:cubicBezTo>
                    <a:cubicBezTo>
                      <a:pt x="50801" y="482046"/>
                      <a:pt x="11656" y="525537"/>
                      <a:pt x="6527" y="536248"/>
                    </a:cubicBezTo>
                    <a:cubicBezTo>
                      <a:pt x="523" y="548792"/>
                      <a:pt x="-14134" y="532835"/>
                      <a:pt x="38377" y="587023"/>
                    </a:cubicBezTo>
                    <a:cubicBezTo>
                      <a:pt x="40221" y="588931"/>
                      <a:pt x="40778" y="592061"/>
                      <a:pt x="42579" y="594032"/>
                    </a:cubicBezTo>
                    <a:cubicBezTo>
                      <a:pt x="46532" y="598354"/>
                      <a:pt x="75717" y="629456"/>
                      <a:pt x="80836" y="631148"/>
                    </a:cubicBezTo>
                    <a:cubicBezTo>
                      <a:pt x="86690" y="633095"/>
                      <a:pt x="101453" y="642946"/>
                      <a:pt x="99542" y="648350"/>
                    </a:cubicBezTo>
                    <a:cubicBezTo>
                      <a:pt x="109118" y="673023"/>
                      <a:pt x="92261" y="682797"/>
                      <a:pt x="86104" y="689966"/>
                    </a:cubicBezTo>
                    <a:cubicBezTo>
                      <a:pt x="71937" y="706422"/>
                      <a:pt x="59892" y="708124"/>
                      <a:pt x="59157" y="710778"/>
                    </a:cubicBezTo>
                    <a:cubicBezTo>
                      <a:pt x="57933" y="715168"/>
                      <a:pt x="56593" y="717672"/>
                      <a:pt x="51834" y="719086"/>
                    </a:cubicBezTo>
                    <a:cubicBezTo>
                      <a:pt x="81820" y="719124"/>
                      <a:pt x="112120" y="719225"/>
                      <a:pt x="142664" y="719374"/>
                    </a:cubicBezTo>
                    <a:cubicBezTo>
                      <a:pt x="191020" y="666566"/>
                      <a:pt x="194608" y="673432"/>
                      <a:pt x="191462" y="67056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6" name="Google Shape;1016;p18"/>
              <p:cNvSpPr/>
              <p:nvPr/>
            </p:nvSpPr>
            <p:spPr>
              <a:xfrm>
                <a:off x="8925168" y="3920021"/>
                <a:ext cx="429912" cy="732033"/>
              </a:xfrm>
              <a:custGeom>
                <a:avLst/>
                <a:gdLst/>
                <a:ahLst/>
                <a:cxnLst/>
                <a:rect l="l" t="t" r="r" b="b"/>
                <a:pathLst>
                  <a:path w="429912" h="732033" extrusionOk="0">
                    <a:moveTo>
                      <a:pt x="403782" y="701836"/>
                    </a:moveTo>
                    <a:cubicBezTo>
                      <a:pt x="404929" y="699831"/>
                      <a:pt x="409761" y="700124"/>
                      <a:pt x="410472" y="699192"/>
                    </a:cubicBezTo>
                    <a:cubicBezTo>
                      <a:pt x="416110" y="691807"/>
                      <a:pt x="423947" y="686600"/>
                      <a:pt x="429912" y="679571"/>
                    </a:cubicBezTo>
                    <a:cubicBezTo>
                      <a:pt x="418338" y="664711"/>
                      <a:pt x="418107" y="671590"/>
                      <a:pt x="417310" y="668893"/>
                    </a:cubicBezTo>
                    <a:cubicBezTo>
                      <a:pt x="413574" y="656244"/>
                      <a:pt x="393154" y="646763"/>
                      <a:pt x="391972" y="642595"/>
                    </a:cubicBezTo>
                    <a:cubicBezTo>
                      <a:pt x="387837" y="627989"/>
                      <a:pt x="365150" y="610609"/>
                      <a:pt x="359704" y="603292"/>
                    </a:cubicBezTo>
                    <a:cubicBezTo>
                      <a:pt x="355257" y="597306"/>
                      <a:pt x="352111" y="590090"/>
                      <a:pt x="344874" y="586561"/>
                    </a:cubicBezTo>
                    <a:cubicBezTo>
                      <a:pt x="328392" y="551503"/>
                      <a:pt x="329813" y="559133"/>
                      <a:pt x="340720" y="540032"/>
                    </a:cubicBezTo>
                    <a:cubicBezTo>
                      <a:pt x="346199" y="539763"/>
                      <a:pt x="361058" y="513830"/>
                      <a:pt x="361375" y="513585"/>
                    </a:cubicBezTo>
                    <a:cubicBezTo>
                      <a:pt x="367475" y="508902"/>
                      <a:pt x="370990" y="502301"/>
                      <a:pt x="375336" y="496200"/>
                    </a:cubicBezTo>
                    <a:cubicBezTo>
                      <a:pt x="381695" y="487277"/>
                      <a:pt x="391612" y="481695"/>
                      <a:pt x="399829" y="468503"/>
                    </a:cubicBezTo>
                    <a:cubicBezTo>
                      <a:pt x="411456" y="449839"/>
                      <a:pt x="417987" y="450580"/>
                      <a:pt x="419923" y="446613"/>
                    </a:cubicBezTo>
                    <a:cubicBezTo>
                      <a:pt x="430930" y="424055"/>
                      <a:pt x="442130" y="451483"/>
                      <a:pt x="395925" y="401887"/>
                    </a:cubicBezTo>
                    <a:cubicBezTo>
                      <a:pt x="395627" y="401570"/>
                      <a:pt x="372157" y="379118"/>
                      <a:pt x="362787" y="370993"/>
                    </a:cubicBezTo>
                    <a:cubicBezTo>
                      <a:pt x="357442" y="366358"/>
                      <a:pt x="358206" y="359416"/>
                      <a:pt x="344432" y="351690"/>
                    </a:cubicBezTo>
                    <a:cubicBezTo>
                      <a:pt x="340672" y="341281"/>
                      <a:pt x="344994" y="347146"/>
                      <a:pt x="339389" y="337464"/>
                    </a:cubicBezTo>
                    <a:cubicBezTo>
                      <a:pt x="334472" y="328968"/>
                      <a:pt x="336647" y="316189"/>
                      <a:pt x="346420" y="309959"/>
                    </a:cubicBezTo>
                    <a:cubicBezTo>
                      <a:pt x="348596" y="306175"/>
                      <a:pt x="363119" y="284367"/>
                      <a:pt x="371134" y="277329"/>
                    </a:cubicBezTo>
                    <a:cubicBezTo>
                      <a:pt x="379827" y="269694"/>
                      <a:pt x="392500" y="251761"/>
                      <a:pt x="392817" y="251694"/>
                    </a:cubicBezTo>
                    <a:cubicBezTo>
                      <a:pt x="402125" y="249766"/>
                      <a:pt x="403177" y="238593"/>
                      <a:pt x="411216" y="235251"/>
                    </a:cubicBezTo>
                    <a:cubicBezTo>
                      <a:pt x="413867" y="234146"/>
                      <a:pt x="415524" y="232357"/>
                      <a:pt x="415730" y="229222"/>
                    </a:cubicBezTo>
                    <a:cubicBezTo>
                      <a:pt x="416129" y="223208"/>
                      <a:pt x="420600" y="229896"/>
                      <a:pt x="422516" y="220530"/>
                    </a:cubicBezTo>
                    <a:cubicBezTo>
                      <a:pt x="410620" y="209746"/>
                      <a:pt x="411274" y="209953"/>
                      <a:pt x="402802" y="200492"/>
                    </a:cubicBezTo>
                    <a:cubicBezTo>
                      <a:pt x="394916" y="191689"/>
                      <a:pt x="328276" y="173044"/>
                      <a:pt x="359666" y="130890"/>
                    </a:cubicBezTo>
                    <a:cubicBezTo>
                      <a:pt x="365169" y="123501"/>
                      <a:pt x="362677" y="116760"/>
                      <a:pt x="369544" y="115313"/>
                    </a:cubicBezTo>
                    <a:cubicBezTo>
                      <a:pt x="369866" y="115251"/>
                      <a:pt x="382588" y="92034"/>
                      <a:pt x="384336" y="91154"/>
                    </a:cubicBezTo>
                    <a:cubicBezTo>
                      <a:pt x="395646" y="85481"/>
                      <a:pt x="401044" y="73270"/>
                      <a:pt x="406020" y="69217"/>
                    </a:cubicBezTo>
                    <a:cubicBezTo>
                      <a:pt x="362864" y="34106"/>
                      <a:pt x="343145" y="18447"/>
                      <a:pt x="331960" y="0"/>
                    </a:cubicBezTo>
                    <a:cubicBezTo>
                      <a:pt x="240140" y="2548"/>
                      <a:pt x="148604" y="5034"/>
                      <a:pt x="60070" y="7404"/>
                    </a:cubicBezTo>
                    <a:cubicBezTo>
                      <a:pt x="62942" y="10832"/>
                      <a:pt x="68609" y="17096"/>
                      <a:pt x="81849" y="30890"/>
                    </a:cubicBezTo>
                    <a:cubicBezTo>
                      <a:pt x="88352" y="37664"/>
                      <a:pt x="108767" y="55457"/>
                      <a:pt x="106875" y="62366"/>
                    </a:cubicBezTo>
                    <a:cubicBezTo>
                      <a:pt x="108950" y="71265"/>
                      <a:pt x="102279" y="71313"/>
                      <a:pt x="105732" y="76101"/>
                    </a:cubicBezTo>
                    <a:cubicBezTo>
                      <a:pt x="94807" y="82707"/>
                      <a:pt x="85494" y="90674"/>
                      <a:pt x="77186" y="99981"/>
                    </a:cubicBezTo>
                    <a:cubicBezTo>
                      <a:pt x="48256" y="132414"/>
                      <a:pt x="26928" y="138842"/>
                      <a:pt x="10590" y="155761"/>
                    </a:cubicBezTo>
                    <a:cubicBezTo>
                      <a:pt x="6733" y="159756"/>
                      <a:pt x="4413" y="165140"/>
                      <a:pt x="0" y="168958"/>
                    </a:cubicBezTo>
                    <a:cubicBezTo>
                      <a:pt x="6099" y="182318"/>
                      <a:pt x="11886" y="182943"/>
                      <a:pt x="13769" y="185203"/>
                    </a:cubicBezTo>
                    <a:cubicBezTo>
                      <a:pt x="30573" y="205328"/>
                      <a:pt x="56790" y="257463"/>
                      <a:pt x="85533" y="265497"/>
                    </a:cubicBezTo>
                    <a:cubicBezTo>
                      <a:pt x="91281" y="279333"/>
                      <a:pt x="90825" y="267915"/>
                      <a:pt x="85269" y="296622"/>
                    </a:cubicBezTo>
                    <a:cubicBezTo>
                      <a:pt x="85014" y="297934"/>
                      <a:pt x="85177" y="300401"/>
                      <a:pt x="84827" y="300458"/>
                    </a:cubicBezTo>
                    <a:cubicBezTo>
                      <a:pt x="78007" y="301632"/>
                      <a:pt x="78905" y="310261"/>
                      <a:pt x="73171" y="312382"/>
                    </a:cubicBezTo>
                    <a:cubicBezTo>
                      <a:pt x="62390" y="316367"/>
                      <a:pt x="28080" y="352613"/>
                      <a:pt x="27979" y="352944"/>
                    </a:cubicBezTo>
                    <a:cubicBezTo>
                      <a:pt x="23854" y="367180"/>
                      <a:pt x="-6637" y="379464"/>
                      <a:pt x="10239" y="385752"/>
                    </a:cubicBezTo>
                    <a:cubicBezTo>
                      <a:pt x="10820" y="385973"/>
                      <a:pt x="11483" y="386493"/>
                      <a:pt x="11723" y="387041"/>
                    </a:cubicBezTo>
                    <a:cubicBezTo>
                      <a:pt x="18898" y="403175"/>
                      <a:pt x="35294" y="411108"/>
                      <a:pt x="45283" y="424954"/>
                    </a:cubicBezTo>
                    <a:cubicBezTo>
                      <a:pt x="67547" y="455830"/>
                      <a:pt x="110520" y="480536"/>
                      <a:pt x="89889" y="496883"/>
                    </a:cubicBezTo>
                    <a:cubicBezTo>
                      <a:pt x="88419" y="502205"/>
                      <a:pt x="81739" y="510811"/>
                      <a:pt x="79246" y="514633"/>
                    </a:cubicBezTo>
                    <a:cubicBezTo>
                      <a:pt x="45048" y="545450"/>
                      <a:pt x="41950" y="564657"/>
                      <a:pt x="22951" y="575979"/>
                    </a:cubicBezTo>
                    <a:cubicBezTo>
                      <a:pt x="20977" y="577152"/>
                      <a:pt x="19412" y="579277"/>
                      <a:pt x="18129" y="581407"/>
                    </a:cubicBezTo>
                    <a:cubicBezTo>
                      <a:pt x="28743" y="595326"/>
                      <a:pt x="39659" y="606470"/>
                      <a:pt x="51152" y="616960"/>
                    </a:cubicBezTo>
                    <a:cubicBezTo>
                      <a:pt x="71495" y="635528"/>
                      <a:pt x="64085" y="637585"/>
                      <a:pt x="74333" y="644917"/>
                    </a:cubicBezTo>
                    <a:cubicBezTo>
                      <a:pt x="100791" y="663855"/>
                      <a:pt x="82757" y="658504"/>
                      <a:pt x="98072" y="664961"/>
                    </a:cubicBezTo>
                    <a:cubicBezTo>
                      <a:pt x="111356" y="670566"/>
                      <a:pt x="105108" y="676172"/>
                      <a:pt x="101833" y="687302"/>
                    </a:cubicBezTo>
                    <a:cubicBezTo>
                      <a:pt x="97693" y="701379"/>
                      <a:pt x="88400" y="705778"/>
                      <a:pt x="77263" y="715341"/>
                    </a:cubicBezTo>
                    <a:cubicBezTo>
                      <a:pt x="70688" y="720980"/>
                      <a:pt x="66030" y="725322"/>
                      <a:pt x="62351" y="728653"/>
                    </a:cubicBezTo>
                    <a:cubicBezTo>
                      <a:pt x="103057" y="728932"/>
                      <a:pt x="144100" y="729293"/>
                      <a:pt x="185315" y="729716"/>
                    </a:cubicBezTo>
                    <a:cubicBezTo>
                      <a:pt x="186030" y="728634"/>
                      <a:pt x="188235" y="726999"/>
                      <a:pt x="190093" y="724461"/>
                    </a:cubicBezTo>
                    <a:cubicBezTo>
                      <a:pt x="190319" y="724148"/>
                      <a:pt x="230151" y="678677"/>
                      <a:pt x="230463" y="678542"/>
                    </a:cubicBezTo>
                    <a:cubicBezTo>
                      <a:pt x="244165" y="672518"/>
                      <a:pt x="166114" y="615355"/>
                      <a:pt x="143293" y="579715"/>
                    </a:cubicBezTo>
                    <a:cubicBezTo>
                      <a:pt x="135642" y="574138"/>
                      <a:pt x="131032" y="572431"/>
                      <a:pt x="134029" y="566349"/>
                    </a:cubicBezTo>
                    <a:cubicBezTo>
                      <a:pt x="135883" y="562580"/>
                      <a:pt x="131445" y="551513"/>
                      <a:pt x="142063" y="543296"/>
                    </a:cubicBezTo>
                    <a:cubicBezTo>
                      <a:pt x="144085" y="541729"/>
                      <a:pt x="198983" y="474142"/>
                      <a:pt x="199117" y="473825"/>
                    </a:cubicBezTo>
                    <a:cubicBezTo>
                      <a:pt x="200011" y="471801"/>
                      <a:pt x="204727" y="471541"/>
                      <a:pt x="205303" y="470580"/>
                    </a:cubicBezTo>
                    <a:cubicBezTo>
                      <a:pt x="206821" y="468075"/>
                      <a:pt x="221718" y="448964"/>
                      <a:pt x="233590" y="437551"/>
                    </a:cubicBezTo>
                    <a:cubicBezTo>
                      <a:pt x="176776" y="387185"/>
                      <a:pt x="192884" y="389291"/>
                      <a:pt x="170466" y="378449"/>
                    </a:cubicBezTo>
                    <a:cubicBezTo>
                      <a:pt x="151472" y="369262"/>
                      <a:pt x="147985" y="345026"/>
                      <a:pt x="153205" y="337766"/>
                    </a:cubicBezTo>
                    <a:cubicBezTo>
                      <a:pt x="156452" y="333242"/>
                      <a:pt x="154391" y="325564"/>
                      <a:pt x="161653" y="323588"/>
                    </a:cubicBezTo>
                    <a:cubicBezTo>
                      <a:pt x="162244" y="321622"/>
                      <a:pt x="183817" y="290468"/>
                      <a:pt x="198008" y="278973"/>
                    </a:cubicBezTo>
                    <a:cubicBezTo>
                      <a:pt x="205807" y="272651"/>
                      <a:pt x="193009" y="274213"/>
                      <a:pt x="218390" y="255612"/>
                    </a:cubicBezTo>
                    <a:cubicBezTo>
                      <a:pt x="222602" y="252526"/>
                      <a:pt x="222458" y="254506"/>
                      <a:pt x="221391" y="252723"/>
                    </a:cubicBezTo>
                    <a:cubicBezTo>
                      <a:pt x="166465" y="161184"/>
                      <a:pt x="168304" y="174809"/>
                      <a:pt x="178505" y="143294"/>
                    </a:cubicBezTo>
                    <a:cubicBezTo>
                      <a:pt x="188307" y="143073"/>
                      <a:pt x="240150" y="89693"/>
                      <a:pt x="240333" y="89380"/>
                    </a:cubicBezTo>
                    <a:cubicBezTo>
                      <a:pt x="236587" y="87174"/>
                      <a:pt x="235713" y="87832"/>
                      <a:pt x="233119" y="84731"/>
                    </a:cubicBezTo>
                    <a:cubicBezTo>
                      <a:pt x="220143" y="69241"/>
                      <a:pt x="203661" y="65597"/>
                      <a:pt x="194843" y="52068"/>
                    </a:cubicBezTo>
                    <a:cubicBezTo>
                      <a:pt x="191793" y="47390"/>
                      <a:pt x="168424" y="24212"/>
                      <a:pt x="163526" y="22625"/>
                    </a:cubicBezTo>
                    <a:cubicBezTo>
                      <a:pt x="160971" y="21798"/>
                      <a:pt x="158863" y="17832"/>
                      <a:pt x="152581" y="10543"/>
                    </a:cubicBezTo>
                    <a:cubicBezTo>
                      <a:pt x="147216" y="4327"/>
                      <a:pt x="142155" y="6457"/>
                      <a:pt x="215249" y="4005"/>
                    </a:cubicBezTo>
                    <a:cubicBezTo>
                      <a:pt x="235170" y="23755"/>
                      <a:pt x="229027" y="22245"/>
                      <a:pt x="257780" y="44034"/>
                    </a:cubicBezTo>
                    <a:cubicBezTo>
                      <a:pt x="332940" y="100991"/>
                      <a:pt x="255437" y="120472"/>
                      <a:pt x="246629" y="134078"/>
                    </a:cubicBezTo>
                    <a:cubicBezTo>
                      <a:pt x="238536" y="146583"/>
                      <a:pt x="225728" y="155655"/>
                      <a:pt x="220359" y="170164"/>
                    </a:cubicBezTo>
                    <a:cubicBezTo>
                      <a:pt x="220258" y="170438"/>
                      <a:pt x="219965" y="170679"/>
                      <a:pt x="219773" y="170939"/>
                    </a:cubicBezTo>
                    <a:cubicBezTo>
                      <a:pt x="222899" y="173669"/>
                      <a:pt x="219307" y="187775"/>
                      <a:pt x="225113" y="195794"/>
                    </a:cubicBezTo>
                    <a:cubicBezTo>
                      <a:pt x="225872" y="196847"/>
                      <a:pt x="227135" y="197684"/>
                      <a:pt x="227510" y="198833"/>
                    </a:cubicBezTo>
                    <a:cubicBezTo>
                      <a:pt x="233921" y="218420"/>
                      <a:pt x="254846" y="225170"/>
                      <a:pt x="260811" y="260415"/>
                    </a:cubicBezTo>
                    <a:cubicBezTo>
                      <a:pt x="261171" y="262559"/>
                      <a:pt x="261809" y="266429"/>
                      <a:pt x="261156" y="266694"/>
                    </a:cubicBezTo>
                    <a:cubicBezTo>
                      <a:pt x="253655" y="269766"/>
                      <a:pt x="266165" y="268372"/>
                      <a:pt x="239790" y="290507"/>
                    </a:cubicBezTo>
                    <a:cubicBezTo>
                      <a:pt x="242062" y="301771"/>
                      <a:pt x="228273" y="302031"/>
                      <a:pt x="199113" y="342233"/>
                    </a:cubicBezTo>
                    <a:cubicBezTo>
                      <a:pt x="204501" y="346665"/>
                      <a:pt x="206201" y="345709"/>
                      <a:pt x="206945" y="347382"/>
                    </a:cubicBezTo>
                    <a:cubicBezTo>
                      <a:pt x="213909" y="363045"/>
                      <a:pt x="229834" y="370747"/>
                      <a:pt x="239531" y="384195"/>
                    </a:cubicBezTo>
                    <a:cubicBezTo>
                      <a:pt x="258726" y="410815"/>
                      <a:pt x="311256" y="446382"/>
                      <a:pt x="277230" y="456950"/>
                    </a:cubicBezTo>
                    <a:cubicBezTo>
                      <a:pt x="272947" y="470450"/>
                      <a:pt x="249352" y="487238"/>
                      <a:pt x="184023" y="563700"/>
                    </a:cubicBezTo>
                    <a:cubicBezTo>
                      <a:pt x="209150" y="586859"/>
                      <a:pt x="199843" y="581162"/>
                      <a:pt x="204213" y="583816"/>
                    </a:cubicBezTo>
                    <a:cubicBezTo>
                      <a:pt x="220311" y="593595"/>
                      <a:pt x="238738" y="619657"/>
                      <a:pt x="243920" y="621768"/>
                    </a:cubicBezTo>
                    <a:cubicBezTo>
                      <a:pt x="245908" y="622581"/>
                      <a:pt x="248281" y="624335"/>
                      <a:pt x="248939" y="626210"/>
                    </a:cubicBezTo>
                    <a:cubicBezTo>
                      <a:pt x="253006" y="637710"/>
                      <a:pt x="267889" y="637244"/>
                      <a:pt x="274613" y="655023"/>
                    </a:cubicBezTo>
                    <a:cubicBezTo>
                      <a:pt x="290092" y="658648"/>
                      <a:pt x="296239" y="677663"/>
                      <a:pt x="281730" y="687783"/>
                    </a:cubicBezTo>
                    <a:cubicBezTo>
                      <a:pt x="281442" y="687985"/>
                      <a:pt x="255898" y="715927"/>
                      <a:pt x="244242" y="730365"/>
                    </a:cubicBezTo>
                    <a:cubicBezTo>
                      <a:pt x="287100" y="730865"/>
                      <a:pt x="330048" y="731427"/>
                      <a:pt x="372916" y="732033"/>
                    </a:cubicBezTo>
                    <a:cubicBezTo>
                      <a:pt x="386617" y="718884"/>
                      <a:pt x="402581" y="703932"/>
                      <a:pt x="403782" y="701836"/>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7" name="Google Shape;1017;p18"/>
              <p:cNvSpPr/>
              <p:nvPr/>
            </p:nvSpPr>
            <p:spPr>
              <a:xfrm>
                <a:off x="8565210" y="3933954"/>
                <a:ext cx="264940" cy="714763"/>
              </a:xfrm>
              <a:custGeom>
                <a:avLst/>
                <a:gdLst/>
                <a:ahLst/>
                <a:cxnLst/>
                <a:rect l="l" t="t" r="r" b="b"/>
                <a:pathLst>
                  <a:path w="264940" h="714763" extrusionOk="0">
                    <a:moveTo>
                      <a:pt x="239497" y="677980"/>
                    </a:moveTo>
                    <a:cubicBezTo>
                      <a:pt x="240616" y="676033"/>
                      <a:pt x="245303" y="676316"/>
                      <a:pt x="245995" y="675413"/>
                    </a:cubicBezTo>
                    <a:cubicBezTo>
                      <a:pt x="251470" y="668244"/>
                      <a:pt x="259077" y="663187"/>
                      <a:pt x="264869" y="656350"/>
                    </a:cubicBezTo>
                    <a:cubicBezTo>
                      <a:pt x="253631" y="641922"/>
                      <a:pt x="253400" y="648600"/>
                      <a:pt x="252632" y="645980"/>
                    </a:cubicBezTo>
                    <a:cubicBezTo>
                      <a:pt x="248968" y="633576"/>
                      <a:pt x="229186" y="624518"/>
                      <a:pt x="228033" y="620446"/>
                    </a:cubicBezTo>
                    <a:cubicBezTo>
                      <a:pt x="224019" y="606263"/>
                      <a:pt x="201989" y="589393"/>
                      <a:pt x="196707" y="582287"/>
                    </a:cubicBezTo>
                    <a:cubicBezTo>
                      <a:pt x="192389" y="576475"/>
                      <a:pt x="189335" y="569470"/>
                      <a:pt x="182309" y="566042"/>
                    </a:cubicBezTo>
                    <a:cubicBezTo>
                      <a:pt x="181262" y="563825"/>
                      <a:pt x="163223" y="534772"/>
                      <a:pt x="173491" y="528768"/>
                    </a:cubicBezTo>
                    <a:cubicBezTo>
                      <a:pt x="177424" y="526465"/>
                      <a:pt x="175523" y="521066"/>
                      <a:pt x="180584" y="520710"/>
                    </a:cubicBezTo>
                    <a:cubicBezTo>
                      <a:pt x="229013" y="454681"/>
                      <a:pt x="211028" y="479892"/>
                      <a:pt x="227361" y="462128"/>
                    </a:cubicBezTo>
                    <a:cubicBezTo>
                      <a:pt x="237941" y="450628"/>
                      <a:pt x="239968" y="440902"/>
                      <a:pt x="252469" y="432882"/>
                    </a:cubicBezTo>
                    <a:cubicBezTo>
                      <a:pt x="256839" y="430075"/>
                      <a:pt x="255144" y="426262"/>
                      <a:pt x="264941" y="418892"/>
                    </a:cubicBezTo>
                    <a:cubicBezTo>
                      <a:pt x="241159" y="394998"/>
                      <a:pt x="181804" y="343185"/>
                      <a:pt x="179763" y="328963"/>
                    </a:cubicBezTo>
                    <a:cubicBezTo>
                      <a:pt x="167829" y="308617"/>
                      <a:pt x="179321" y="302853"/>
                      <a:pt x="188024" y="291007"/>
                    </a:cubicBezTo>
                    <a:cubicBezTo>
                      <a:pt x="195472" y="280862"/>
                      <a:pt x="234959" y="229838"/>
                      <a:pt x="246725" y="224948"/>
                    </a:cubicBezTo>
                    <a:cubicBezTo>
                      <a:pt x="252747" y="222444"/>
                      <a:pt x="250418" y="215977"/>
                      <a:pt x="253050" y="216069"/>
                    </a:cubicBezTo>
                    <a:cubicBezTo>
                      <a:pt x="257156" y="216208"/>
                      <a:pt x="257213" y="213049"/>
                      <a:pt x="257703" y="210655"/>
                    </a:cubicBezTo>
                    <a:cubicBezTo>
                      <a:pt x="246158" y="200189"/>
                      <a:pt x="246778" y="200376"/>
                      <a:pt x="238561" y="191198"/>
                    </a:cubicBezTo>
                    <a:cubicBezTo>
                      <a:pt x="231064" y="182828"/>
                      <a:pt x="166388" y="164289"/>
                      <a:pt x="196678" y="123621"/>
                    </a:cubicBezTo>
                    <a:cubicBezTo>
                      <a:pt x="202018" y="116448"/>
                      <a:pt x="199602" y="109904"/>
                      <a:pt x="206268" y="108496"/>
                    </a:cubicBezTo>
                    <a:cubicBezTo>
                      <a:pt x="206825" y="108380"/>
                      <a:pt x="204496" y="111029"/>
                      <a:pt x="219346" y="86486"/>
                    </a:cubicBezTo>
                    <a:cubicBezTo>
                      <a:pt x="221877" y="82303"/>
                      <a:pt x="220820" y="89717"/>
                      <a:pt x="239612" y="65784"/>
                    </a:cubicBezTo>
                    <a:cubicBezTo>
                      <a:pt x="244737" y="59265"/>
                      <a:pt x="194752" y="31991"/>
                      <a:pt x="172363" y="0"/>
                    </a:cubicBezTo>
                    <a:cubicBezTo>
                      <a:pt x="131628" y="1063"/>
                      <a:pt x="92372" y="2077"/>
                      <a:pt x="54941" y="3043"/>
                    </a:cubicBezTo>
                    <a:cubicBezTo>
                      <a:pt x="59892" y="7726"/>
                      <a:pt x="66573" y="13510"/>
                      <a:pt x="75962" y="20625"/>
                    </a:cubicBezTo>
                    <a:cubicBezTo>
                      <a:pt x="153806" y="79616"/>
                      <a:pt x="72725" y="100621"/>
                      <a:pt x="64479" y="113366"/>
                    </a:cubicBezTo>
                    <a:cubicBezTo>
                      <a:pt x="56141" y="126246"/>
                      <a:pt x="42954" y="135587"/>
                      <a:pt x="37431" y="150544"/>
                    </a:cubicBezTo>
                    <a:cubicBezTo>
                      <a:pt x="37325" y="150828"/>
                      <a:pt x="37023" y="151073"/>
                      <a:pt x="36831" y="151342"/>
                    </a:cubicBezTo>
                    <a:cubicBezTo>
                      <a:pt x="40063" y="154164"/>
                      <a:pt x="36326" y="168655"/>
                      <a:pt x="42329" y="176943"/>
                    </a:cubicBezTo>
                    <a:cubicBezTo>
                      <a:pt x="43107" y="178030"/>
                      <a:pt x="44414" y="178890"/>
                      <a:pt x="44798" y="180073"/>
                    </a:cubicBezTo>
                    <a:cubicBezTo>
                      <a:pt x="47992" y="189833"/>
                      <a:pt x="55714" y="196660"/>
                      <a:pt x="60853" y="205150"/>
                    </a:cubicBezTo>
                    <a:cubicBezTo>
                      <a:pt x="68100" y="217131"/>
                      <a:pt x="74401" y="214852"/>
                      <a:pt x="74631" y="231372"/>
                    </a:cubicBezTo>
                    <a:cubicBezTo>
                      <a:pt x="76888" y="232530"/>
                      <a:pt x="77109" y="234391"/>
                      <a:pt x="77474" y="240078"/>
                    </a:cubicBezTo>
                    <a:cubicBezTo>
                      <a:pt x="77556" y="241247"/>
                      <a:pt x="78891" y="242299"/>
                      <a:pt x="79093" y="243497"/>
                    </a:cubicBezTo>
                    <a:cubicBezTo>
                      <a:pt x="79467" y="245708"/>
                      <a:pt x="80120" y="249694"/>
                      <a:pt x="79453" y="249968"/>
                    </a:cubicBezTo>
                    <a:cubicBezTo>
                      <a:pt x="71759" y="253117"/>
                      <a:pt x="84611" y="251694"/>
                      <a:pt x="57443" y="274492"/>
                    </a:cubicBezTo>
                    <a:cubicBezTo>
                      <a:pt x="59791" y="286103"/>
                      <a:pt x="45600" y="286333"/>
                      <a:pt x="15546" y="327771"/>
                    </a:cubicBezTo>
                    <a:cubicBezTo>
                      <a:pt x="21093" y="332334"/>
                      <a:pt x="22850" y="331348"/>
                      <a:pt x="23614" y="333074"/>
                    </a:cubicBezTo>
                    <a:cubicBezTo>
                      <a:pt x="30789" y="349209"/>
                      <a:pt x="47185" y="357142"/>
                      <a:pt x="57174" y="370988"/>
                    </a:cubicBezTo>
                    <a:cubicBezTo>
                      <a:pt x="76946" y="398406"/>
                      <a:pt x="131046" y="435041"/>
                      <a:pt x="96002" y="445926"/>
                    </a:cubicBezTo>
                    <a:cubicBezTo>
                      <a:pt x="91584" y="459849"/>
                      <a:pt x="67567" y="476796"/>
                      <a:pt x="0" y="555878"/>
                    </a:cubicBezTo>
                    <a:cubicBezTo>
                      <a:pt x="21885" y="576051"/>
                      <a:pt x="18475" y="575191"/>
                      <a:pt x="20795" y="576595"/>
                    </a:cubicBezTo>
                    <a:cubicBezTo>
                      <a:pt x="37373" y="586667"/>
                      <a:pt x="56353" y="613508"/>
                      <a:pt x="61693" y="615686"/>
                    </a:cubicBezTo>
                    <a:cubicBezTo>
                      <a:pt x="63739" y="616523"/>
                      <a:pt x="66184" y="618331"/>
                      <a:pt x="66866" y="620258"/>
                    </a:cubicBezTo>
                    <a:cubicBezTo>
                      <a:pt x="71068" y="632143"/>
                      <a:pt x="86349" y="631552"/>
                      <a:pt x="93308" y="649932"/>
                    </a:cubicBezTo>
                    <a:cubicBezTo>
                      <a:pt x="109257" y="653663"/>
                      <a:pt x="115582" y="673254"/>
                      <a:pt x="100642" y="683672"/>
                    </a:cubicBezTo>
                    <a:cubicBezTo>
                      <a:pt x="100517" y="683759"/>
                      <a:pt x="83708" y="702293"/>
                      <a:pt x="72585" y="714764"/>
                    </a:cubicBezTo>
                    <a:cubicBezTo>
                      <a:pt x="114891" y="714384"/>
                      <a:pt x="158267" y="714168"/>
                      <a:pt x="202494" y="714091"/>
                    </a:cubicBezTo>
                    <a:cubicBezTo>
                      <a:pt x="216219" y="700749"/>
                      <a:pt x="238157" y="680316"/>
                      <a:pt x="239497" y="677980"/>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8" name="Google Shape;1018;p18"/>
              <p:cNvSpPr/>
              <p:nvPr/>
            </p:nvSpPr>
            <p:spPr>
              <a:xfrm>
                <a:off x="9458690" y="3910050"/>
                <a:ext cx="241425" cy="747687"/>
              </a:xfrm>
              <a:custGeom>
                <a:avLst/>
                <a:gdLst/>
                <a:ahLst/>
                <a:cxnLst/>
                <a:rect l="l" t="t" r="r" b="b"/>
                <a:pathLst>
                  <a:path w="241425" h="747687" extrusionOk="0">
                    <a:moveTo>
                      <a:pt x="237014" y="694701"/>
                    </a:moveTo>
                    <a:cubicBezTo>
                      <a:pt x="236097" y="692898"/>
                      <a:pt x="175057" y="632908"/>
                      <a:pt x="158690" y="618715"/>
                    </a:cubicBezTo>
                    <a:cubicBezTo>
                      <a:pt x="155386" y="615850"/>
                      <a:pt x="146395" y="599148"/>
                      <a:pt x="135498" y="591701"/>
                    </a:cubicBezTo>
                    <a:cubicBezTo>
                      <a:pt x="129831" y="587830"/>
                      <a:pt x="131128" y="585080"/>
                      <a:pt x="133419" y="580253"/>
                    </a:cubicBezTo>
                    <a:cubicBezTo>
                      <a:pt x="131263" y="571412"/>
                      <a:pt x="134994" y="560513"/>
                      <a:pt x="145257" y="556104"/>
                    </a:cubicBezTo>
                    <a:cubicBezTo>
                      <a:pt x="159847" y="531133"/>
                      <a:pt x="196543" y="493719"/>
                      <a:pt x="199406" y="487200"/>
                    </a:cubicBezTo>
                    <a:cubicBezTo>
                      <a:pt x="200323" y="485113"/>
                      <a:pt x="205178" y="484844"/>
                      <a:pt x="205778" y="483854"/>
                    </a:cubicBezTo>
                    <a:cubicBezTo>
                      <a:pt x="207334" y="481286"/>
                      <a:pt x="222683" y="461584"/>
                      <a:pt x="234915" y="449834"/>
                    </a:cubicBezTo>
                    <a:cubicBezTo>
                      <a:pt x="229143" y="444714"/>
                      <a:pt x="199564" y="418401"/>
                      <a:pt x="195391" y="411666"/>
                    </a:cubicBezTo>
                    <a:cubicBezTo>
                      <a:pt x="182347" y="390608"/>
                      <a:pt x="163473" y="387699"/>
                      <a:pt x="160020" y="382570"/>
                    </a:cubicBezTo>
                    <a:cubicBezTo>
                      <a:pt x="153724" y="373209"/>
                      <a:pt x="145512" y="356247"/>
                      <a:pt x="152120" y="347060"/>
                    </a:cubicBezTo>
                    <a:cubicBezTo>
                      <a:pt x="155467" y="342401"/>
                      <a:pt x="153345" y="334492"/>
                      <a:pt x="160817" y="332459"/>
                    </a:cubicBezTo>
                    <a:cubicBezTo>
                      <a:pt x="162729" y="326069"/>
                      <a:pt x="168492" y="322483"/>
                      <a:pt x="171902" y="317194"/>
                    </a:cubicBezTo>
                    <a:cubicBezTo>
                      <a:pt x="190050" y="289064"/>
                      <a:pt x="200731" y="286819"/>
                      <a:pt x="201255" y="282631"/>
                    </a:cubicBezTo>
                    <a:cubicBezTo>
                      <a:pt x="202537" y="272463"/>
                      <a:pt x="213823" y="264819"/>
                      <a:pt x="222986" y="260343"/>
                    </a:cubicBezTo>
                    <a:cubicBezTo>
                      <a:pt x="221243" y="258175"/>
                      <a:pt x="193921" y="210612"/>
                      <a:pt x="186242" y="203218"/>
                    </a:cubicBezTo>
                    <a:cubicBezTo>
                      <a:pt x="175489" y="192862"/>
                      <a:pt x="177645" y="184030"/>
                      <a:pt x="172497" y="170501"/>
                    </a:cubicBezTo>
                    <a:cubicBezTo>
                      <a:pt x="171075" y="166770"/>
                      <a:pt x="172771" y="163405"/>
                      <a:pt x="178159" y="146760"/>
                    </a:cubicBezTo>
                    <a:cubicBezTo>
                      <a:pt x="187601" y="146544"/>
                      <a:pt x="212305" y="119683"/>
                      <a:pt x="217127" y="114885"/>
                    </a:cubicBezTo>
                    <a:cubicBezTo>
                      <a:pt x="241889" y="90251"/>
                      <a:pt x="245130" y="92015"/>
                      <a:pt x="238311" y="89486"/>
                    </a:cubicBezTo>
                    <a:cubicBezTo>
                      <a:pt x="231962" y="87130"/>
                      <a:pt x="240433" y="87068"/>
                      <a:pt x="208626" y="65837"/>
                    </a:cubicBezTo>
                    <a:cubicBezTo>
                      <a:pt x="200962" y="60726"/>
                      <a:pt x="165913" y="20091"/>
                      <a:pt x="159122" y="19452"/>
                    </a:cubicBezTo>
                    <a:cubicBezTo>
                      <a:pt x="154343" y="13553"/>
                      <a:pt x="148710" y="8019"/>
                      <a:pt x="146707" y="0"/>
                    </a:cubicBezTo>
                    <a:cubicBezTo>
                      <a:pt x="109910" y="1091"/>
                      <a:pt x="72552" y="2183"/>
                      <a:pt x="34823" y="3269"/>
                    </a:cubicBezTo>
                    <a:cubicBezTo>
                      <a:pt x="106827" y="77832"/>
                      <a:pt x="98317" y="69111"/>
                      <a:pt x="104133" y="79125"/>
                    </a:cubicBezTo>
                    <a:cubicBezTo>
                      <a:pt x="103965" y="80741"/>
                      <a:pt x="103706" y="80549"/>
                      <a:pt x="103864" y="81294"/>
                    </a:cubicBezTo>
                    <a:cubicBezTo>
                      <a:pt x="105646" y="89549"/>
                      <a:pt x="99307" y="89683"/>
                      <a:pt x="102659" y="94323"/>
                    </a:cubicBezTo>
                    <a:cubicBezTo>
                      <a:pt x="87723" y="103347"/>
                      <a:pt x="81542" y="110563"/>
                      <a:pt x="58331" y="134111"/>
                    </a:cubicBezTo>
                    <a:cubicBezTo>
                      <a:pt x="41681" y="151001"/>
                      <a:pt x="20127" y="157770"/>
                      <a:pt x="4433" y="179419"/>
                    </a:cubicBezTo>
                    <a:cubicBezTo>
                      <a:pt x="3030" y="181357"/>
                      <a:pt x="1599" y="183097"/>
                      <a:pt x="0" y="184477"/>
                    </a:cubicBezTo>
                    <a:cubicBezTo>
                      <a:pt x="2747" y="190496"/>
                      <a:pt x="6315" y="196112"/>
                      <a:pt x="12727" y="199516"/>
                    </a:cubicBezTo>
                    <a:cubicBezTo>
                      <a:pt x="22514" y="204718"/>
                      <a:pt x="49735" y="268901"/>
                      <a:pt x="83040" y="278208"/>
                    </a:cubicBezTo>
                    <a:cubicBezTo>
                      <a:pt x="83718" y="279838"/>
                      <a:pt x="84947" y="283742"/>
                      <a:pt x="87219" y="286011"/>
                    </a:cubicBezTo>
                    <a:cubicBezTo>
                      <a:pt x="81451" y="315040"/>
                      <a:pt x="82661" y="312098"/>
                      <a:pt x="82354" y="312151"/>
                    </a:cubicBezTo>
                    <a:cubicBezTo>
                      <a:pt x="75731" y="313290"/>
                      <a:pt x="76605" y="321670"/>
                      <a:pt x="71034" y="323728"/>
                    </a:cubicBezTo>
                    <a:cubicBezTo>
                      <a:pt x="63811" y="326396"/>
                      <a:pt x="69070" y="326545"/>
                      <a:pt x="57270" y="333545"/>
                    </a:cubicBezTo>
                    <a:cubicBezTo>
                      <a:pt x="50647" y="337473"/>
                      <a:pt x="11320" y="381348"/>
                      <a:pt x="3808" y="391276"/>
                    </a:cubicBezTo>
                    <a:cubicBezTo>
                      <a:pt x="9024" y="395478"/>
                      <a:pt x="10647" y="394579"/>
                      <a:pt x="11377" y="396219"/>
                    </a:cubicBezTo>
                    <a:cubicBezTo>
                      <a:pt x="18129" y="411416"/>
                      <a:pt x="89043" y="475272"/>
                      <a:pt x="92290" y="490291"/>
                    </a:cubicBezTo>
                    <a:cubicBezTo>
                      <a:pt x="95272" y="504085"/>
                      <a:pt x="62798" y="530941"/>
                      <a:pt x="41302" y="560676"/>
                    </a:cubicBezTo>
                    <a:cubicBezTo>
                      <a:pt x="26568" y="581066"/>
                      <a:pt x="22764" y="576335"/>
                      <a:pt x="17592" y="584936"/>
                    </a:cubicBezTo>
                    <a:cubicBezTo>
                      <a:pt x="42056" y="617023"/>
                      <a:pt x="58216" y="622460"/>
                      <a:pt x="66356" y="640518"/>
                    </a:cubicBezTo>
                    <a:cubicBezTo>
                      <a:pt x="69853" y="648268"/>
                      <a:pt x="83818" y="650220"/>
                      <a:pt x="88030" y="661706"/>
                    </a:cubicBezTo>
                    <a:cubicBezTo>
                      <a:pt x="89721" y="666292"/>
                      <a:pt x="111241" y="667307"/>
                      <a:pt x="100190" y="682105"/>
                    </a:cubicBezTo>
                    <a:cubicBezTo>
                      <a:pt x="96127" y="704845"/>
                      <a:pt x="84928" y="703845"/>
                      <a:pt x="40293" y="745120"/>
                    </a:cubicBezTo>
                    <a:cubicBezTo>
                      <a:pt x="90331" y="745961"/>
                      <a:pt x="139821" y="746826"/>
                      <a:pt x="188461" y="747687"/>
                    </a:cubicBezTo>
                    <a:cubicBezTo>
                      <a:pt x="213549" y="720067"/>
                      <a:pt x="223144" y="705870"/>
                      <a:pt x="237014" y="694701"/>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19" name="Google Shape;1019;p18"/>
              <p:cNvSpPr/>
              <p:nvPr/>
            </p:nvSpPr>
            <p:spPr>
              <a:xfrm>
                <a:off x="8063083" y="3941853"/>
                <a:ext cx="214759" cy="728571"/>
              </a:xfrm>
              <a:custGeom>
                <a:avLst/>
                <a:gdLst/>
                <a:ahLst/>
                <a:cxnLst/>
                <a:rect l="l" t="t" r="r" b="b"/>
                <a:pathLst>
                  <a:path w="214759" h="728571" extrusionOk="0">
                    <a:moveTo>
                      <a:pt x="188513" y="680004"/>
                    </a:moveTo>
                    <a:cubicBezTo>
                      <a:pt x="189660" y="677999"/>
                      <a:pt x="194492" y="678292"/>
                      <a:pt x="195203" y="677360"/>
                    </a:cubicBezTo>
                    <a:cubicBezTo>
                      <a:pt x="200841" y="669975"/>
                      <a:pt x="208678" y="664768"/>
                      <a:pt x="214638" y="657730"/>
                    </a:cubicBezTo>
                    <a:cubicBezTo>
                      <a:pt x="203064" y="642869"/>
                      <a:pt x="202829" y="649749"/>
                      <a:pt x="202037" y="647052"/>
                    </a:cubicBezTo>
                    <a:cubicBezTo>
                      <a:pt x="198262" y="634278"/>
                      <a:pt x="177885" y="624946"/>
                      <a:pt x="176698" y="620749"/>
                    </a:cubicBezTo>
                    <a:cubicBezTo>
                      <a:pt x="172563" y="606143"/>
                      <a:pt x="149876" y="588763"/>
                      <a:pt x="144430" y="581446"/>
                    </a:cubicBezTo>
                    <a:cubicBezTo>
                      <a:pt x="139978" y="575460"/>
                      <a:pt x="136837" y="568244"/>
                      <a:pt x="129619" y="564724"/>
                    </a:cubicBezTo>
                    <a:cubicBezTo>
                      <a:pt x="111764" y="526753"/>
                      <a:pt x="113584" y="537032"/>
                      <a:pt x="132731" y="511498"/>
                    </a:cubicBezTo>
                    <a:cubicBezTo>
                      <a:pt x="150635" y="487628"/>
                      <a:pt x="143499" y="493762"/>
                      <a:pt x="146121" y="491753"/>
                    </a:cubicBezTo>
                    <a:cubicBezTo>
                      <a:pt x="152220" y="487070"/>
                      <a:pt x="155735" y="480469"/>
                      <a:pt x="160082" y="474368"/>
                    </a:cubicBezTo>
                    <a:cubicBezTo>
                      <a:pt x="166426" y="465469"/>
                      <a:pt x="176353" y="459858"/>
                      <a:pt x="184575" y="446671"/>
                    </a:cubicBezTo>
                    <a:cubicBezTo>
                      <a:pt x="196201" y="428007"/>
                      <a:pt x="202733" y="428748"/>
                      <a:pt x="204668" y="424781"/>
                    </a:cubicBezTo>
                    <a:cubicBezTo>
                      <a:pt x="213375" y="406930"/>
                      <a:pt x="220017" y="418781"/>
                      <a:pt x="208971" y="407950"/>
                    </a:cubicBezTo>
                    <a:cubicBezTo>
                      <a:pt x="193565" y="392844"/>
                      <a:pt x="164029" y="363473"/>
                      <a:pt x="147528" y="349156"/>
                    </a:cubicBezTo>
                    <a:cubicBezTo>
                      <a:pt x="142192" y="344526"/>
                      <a:pt x="142937" y="337569"/>
                      <a:pt x="129173" y="329853"/>
                    </a:cubicBezTo>
                    <a:cubicBezTo>
                      <a:pt x="125383" y="319353"/>
                      <a:pt x="129773" y="325367"/>
                      <a:pt x="124130" y="315627"/>
                    </a:cubicBezTo>
                    <a:cubicBezTo>
                      <a:pt x="119207" y="307132"/>
                      <a:pt x="121388" y="294343"/>
                      <a:pt x="131161" y="288122"/>
                    </a:cubicBezTo>
                    <a:cubicBezTo>
                      <a:pt x="133336" y="284338"/>
                      <a:pt x="147859" y="262535"/>
                      <a:pt x="155875" y="255492"/>
                    </a:cubicBezTo>
                    <a:cubicBezTo>
                      <a:pt x="164567" y="247857"/>
                      <a:pt x="177236" y="229924"/>
                      <a:pt x="177558" y="229857"/>
                    </a:cubicBezTo>
                    <a:cubicBezTo>
                      <a:pt x="186865" y="227929"/>
                      <a:pt x="187917" y="216756"/>
                      <a:pt x="195957" y="213415"/>
                    </a:cubicBezTo>
                    <a:cubicBezTo>
                      <a:pt x="198608" y="212309"/>
                      <a:pt x="200264" y="210520"/>
                      <a:pt x="200471" y="207386"/>
                    </a:cubicBezTo>
                    <a:cubicBezTo>
                      <a:pt x="200870" y="201371"/>
                      <a:pt x="205341" y="208059"/>
                      <a:pt x="207257" y="198693"/>
                    </a:cubicBezTo>
                    <a:cubicBezTo>
                      <a:pt x="195332" y="187886"/>
                      <a:pt x="196000" y="188102"/>
                      <a:pt x="187543" y="178655"/>
                    </a:cubicBezTo>
                    <a:cubicBezTo>
                      <a:pt x="180286" y="170544"/>
                      <a:pt x="113368" y="150732"/>
                      <a:pt x="144406" y="109054"/>
                    </a:cubicBezTo>
                    <a:cubicBezTo>
                      <a:pt x="149910" y="101664"/>
                      <a:pt x="147417" y="94924"/>
                      <a:pt x="154285" y="93477"/>
                    </a:cubicBezTo>
                    <a:cubicBezTo>
                      <a:pt x="154607" y="93414"/>
                      <a:pt x="167329" y="70198"/>
                      <a:pt x="169077" y="69318"/>
                    </a:cubicBezTo>
                    <a:cubicBezTo>
                      <a:pt x="180348" y="63664"/>
                      <a:pt x="185799" y="51419"/>
                      <a:pt x="190760" y="47380"/>
                    </a:cubicBezTo>
                    <a:cubicBezTo>
                      <a:pt x="190458" y="47130"/>
                      <a:pt x="152729" y="15370"/>
                      <a:pt x="140920" y="5428"/>
                    </a:cubicBezTo>
                    <a:cubicBezTo>
                      <a:pt x="114573" y="4933"/>
                      <a:pt x="81114" y="1413"/>
                      <a:pt x="48072" y="0"/>
                    </a:cubicBezTo>
                    <a:cubicBezTo>
                      <a:pt x="67984" y="20577"/>
                      <a:pt x="111283" y="45193"/>
                      <a:pt x="106327" y="65871"/>
                    </a:cubicBezTo>
                    <a:cubicBezTo>
                      <a:pt x="108858" y="86337"/>
                      <a:pt x="64608" y="109260"/>
                      <a:pt x="62677" y="112246"/>
                    </a:cubicBezTo>
                    <a:cubicBezTo>
                      <a:pt x="54580" y="124751"/>
                      <a:pt x="41776" y="133823"/>
                      <a:pt x="36402" y="148347"/>
                    </a:cubicBezTo>
                    <a:cubicBezTo>
                      <a:pt x="36302" y="148621"/>
                      <a:pt x="36009" y="148861"/>
                      <a:pt x="35816" y="149121"/>
                    </a:cubicBezTo>
                    <a:cubicBezTo>
                      <a:pt x="38938" y="151842"/>
                      <a:pt x="35351" y="165958"/>
                      <a:pt x="41157" y="173977"/>
                    </a:cubicBezTo>
                    <a:cubicBezTo>
                      <a:pt x="60108" y="200160"/>
                      <a:pt x="73166" y="216713"/>
                      <a:pt x="76859" y="238593"/>
                    </a:cubicBezTo>
                    <a:cubicBezTo>
                      <a:pt x="77219" y="240737"/>
                      <a:pt x="77858" y="244607"/>
                      <a:pt x="77205" y="244872"/>
                    </a:cubicBezTo>
                    <a:cubicBezTo>
                      <a:pt x="69703" y="247944"/>
                      <a:pt x="82214" y="246550"/>
                      <a:pt x="55838" y="268684"/>
                    </a:cubicBezTo>
                    <a:cubicBezTo>
                      <a:pt x="58105" y="279901"/>
                      <a:pt x="44144" y="280449"/>
                      <a:pt x="15161" y="320411"/>
                    </a:cubicBezTo>
                    <a:cubicBezTo>
                      <a:pt x="20549" y="324843"/>
                      <a:pt x="22245" y="323887"/>
                      <a:pt x="22994" y="325560"/>
                    </a:cubicBezTo>
                    <a:cubicBezTo>
                      <a:pt x="26336" y="333088"/>
                      <a:pt x="88539" y="398166"/>
                      <a:pt x="97246" y="407983"/>
                    </a:cubicBezTo>
                    <a:cubicBezTo>
                      <a:pt x="109300" y="421584"/>
                      <a:pt x="103844" y="431849"/>
                      <a:pt x="93279" y="435128"/>
                    </a:cubicBezTo>
                    <a:cubicBezTo>
                      <a:pt x="90873" y="442724"/>
                      <a:pt x="88966" y="441310"/>
                      <a:pt x="81709" y="451839"/>
                    </a:cubicBezTo>
                    <a:cubicBezTo>
                      <a:pt x="69386" y="469729"/>
                      <a:pt x="57596" y="472714"/>
                      <a:pt x="57149" y="475426"/>
                    </a:cubicBezTo>
                    <a:cubicBezTo>
                      <a:pt x="56218" y="481070"/>
                      <a:pt x="14849" y="521513"/>
                      <a:pt x="8312" y="533359"/>
                    </a:cubicBezTo>
                    <a:cubicBezTo>
                      <a:pt x="-1105" y="550422"/>
                      <a:pt x="-7291" y="530426"/>
                      <a:pt x="17019" y="558489"/>
                    </a:cubicBezTo>
                    <a:cubicBezTo>
                      <a:pt x="18066" y="559696"/>
                      <a:pt x="18955" y="561200"/>
                      <a:pt x="20261" y="561998"/>
                    </a:cubicBezTo>
                    <a:cubicBezTo>
                      <a:pt x="36359" y="571777"/>
                      <a:pt x="54786" y="597840"/>
                      <a:pt x="59968" y="599951"/>
                    </a:cubicBezTo>
                    <a:cubicBezTo>
                      <a:pt x="61957" y="600763"/>
                      <a:pt x="64324" y="602518"/>
                      <a:pt x="64987" y="604393"/>
                    </a:cubicBezTo>
                    <a:cubicBezTo>
                      <a:pt x="69064" y="615932"/>
                      <a:pt x="83904" y="615355"/>
                      <a:pt x="90661" y="633206"/>
                    </a:cubicBezTo>
                    <a:cubicBezTo>
                      <a:pt x="106145" y="636831"/>
                      <a:pt x="112287" y="655845"/>
                      <a:pt x="97779" y="665965"/>
                    </a:cubicBezTo>
                    <a:cubicBezTo>
                      <a:pt x="96564" y="666812"/>
                      <a:pt x="56554" y="712721"/>
                      <a:pt x="41776" y="728572"/>
                    </a:cubicBezTo>
                    <a:cubicBezTo>
                      <a:pt x="73406" y="725187"/>
                      <a:pt x="108911" y="722264"/>
                      <a:pt x="147792" y="719745"/>
                    </a:cubicBezTo>
                    <a:cubicBezTo>
                      <a:pt x="165201" y="702350"/>
                      <a:pt x="186313" y="683831"/>
                      <a:pt x="188513" y="680004"/>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0" name="Google Shape;1020;p18"/>
              <p:cNvSpPr/>
              <p:nvPr/>
            </p:nvSpPr>
            <p:spPr>
              <a:xfrm>
                <a:off x="10155376" y="4379581"/>
                <a:ext cx="189256" cy="287467"/>
              </a:xfrm>
              <a:custGeom>
                <a:avLst/>
                <a:gdLst/>
                <a:ahLst/>
                <a:cxnLst/>
                <a:rect l="l" t="t" r="r" b="b"/>
                <a:pathLst>
                  <a:path w="189256" h="287467" extrusionOk="0">
                    <a:moveTo>
                      <a:pt x="91720" y="168905"/>
                    </a:moveTo>
                    <a:cubicBezTo>
                      <a:pt x="195392" y="109313"/>
                      <a:pt x="185422" y="117506"/>
                      <a:pt x="155531" y="73630"/>
                    </a:cubicBezTo>
                    <a:cubicBezTo>
                      <a:pt x="136389" y="47159"/>
                      <a:pt x="114388" y="23241"/>
                      <a:pt x="91619" y="0"/>
                    </a:cubicBezTo>
                    <a:cubicBezTo>
                      <a:pt x="86937" y="7101"/>
                      <a:pt x="75425" y="25481"/>
                      <a:pt x="59370" y="35265"/>
                    </a:cubicBezTo>
                    <a:cubicBezTo>
                      <a:pt x="54635" y="38149"/>
                      <a:pt x="58650" y="41635"/>
                      <a:pt x="49031" y="48342"/>
                    </a:cubicBezTo>
                    <a:cubicBezTo>
                      <a:pt x="47023" y="49745"/>
                      <a:pt x="2288" y="101568"/>
                      <a:pt x="1995" y="101880"/>
                    </a:cubicBezTo>
                    <a:cubicBezTo>
                      <a:pt x="-1458" y="105626"/>
                      <a:pt x="-1492" y="102135"/>
                      <a:pt x="10625" y="113655"/>
                    </a:cubicBezTo>
                    <a:cubicBezTo>
                      <a:pt x="14083" y="116938"/>
                      <a:pt x="18242" y="123183"/>
                      <a:pt x="20018" y="124260"/>
                    </a:cubicBezTo>
                    <a:cubicBezTo>
                      <a:pt x="36117" y="134039"/>
                      <a:pt x="54544" y="160102"/>
                      <a:pt x="59726" y="162212"/>
                    </a:cubicBezTo>
                    <a:cubicBezTo>
                      <a:pt x="61714" y="163025"/>
                      <a:pt x="64087" y="164780"/>
                      <a:pt x="64744" y="166655"/>
                    </a:cubicBezTo>
                    <a:cubicBezTo>
                      <a:pt x="68764" y="178020"/>
                      <a:pt x="83642" y="177568"/>
                      <a:pt x="90419" y="195468"/>
                    </a:cubicBezTo>
                    <a:cubicBezTo>
                      <a:pt x="105902" y="199093"/>
                      <a:pt x="112045" y="218107"/>
                      <a:pt x="97536" y="228222"/>
                    </a:cubicBezTo>
                    <a:cubicBezTo>
                      <a:pt x="96403" y="229011"/>
                      <a:pt x="53675" y="277771"/>
                      <a:pt x="45554" y="286910"/>
                    </a:cubicBezTo>
                    <a:cubicBezTo>
                      <a:pt x="79094" y="287213"/>
                      <a:pt x="110695" y="287410"/>
                      <a:pt x="140034" y="287468"/>
                    </a:cubicBezTo>
                    <a:cubicBezTo>
                      <a:pt x="237270" y="263819"/>
                      <a:pt x="174045" y="226107"/>
                      <a:pt x="91720" y="168905"/>
                    </a:cubicBezTo>
                    <a:close/>
                  </a:path>
                </a:pathLst>
              </a:custGeom>
              <a:no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1" name="Google Shape;1021;p18"/>
              <p:cNvSpPr/>
              <p:nvPr/>
            </p:nvSpPr>
            <p:spPr>
              <a:xfrm>
                <a:off x="8875372" y="3927425"/>
                <a:ext cx="157075" cy="721249"/>
              </a:xfrm>
              <a:custGeom>
                <a:avLst/>
                <a:gdLst/>
                <a:ahLst/>
                <a:cxnLst/>
                <a:rect l="l" t="t" r="r" b="b"/>
                <a:pathLst>
                  <a:path w="157075" h="721249" extrusionOk="0">
                    <a:moveTo>
                      <a:pt x="151624" y="679898"/>
                    </a:moveTo>
                    <a:cubicBezTo>
                      <a:pt x="154899" y="668768"/>
                      <a:pt x="161147" y="663163"/>
                      <a:pt x="147863" y="657557"/>
                    </a:cubicBezTo>
                    <a:cubicBezTo>
                      <a:pt x="132553" y="651095"/>
                      <a:pt x="150582" y="656446"/>
                      <a:pt x="124124" y="637513"/>
                    </a:cubicBezTo>
                    <a:cubicBezTo>
                      <a:pt x="113881" y="630182"/>
                      <a:pt x="121286" y="628124"/>
                      <a:pt x="100943" y="609556"/>
                    </a:cubicBezTo>
                    <a:cubicBezTo>
                      <a:pt x="89450" y="599066"/>
                      <a:pt x="78534" y="587922"/>
                      <a:pt x="67921" y="574003"/>
                    </a:cubicBezTo>
                    <a:cubicBezTo>
                      <a:pt x="69203" y="571874"/>
                      <a:pt x="70768" y="569749"/>
                      <a:pt x="72742" y="568575"/>
                    </a:cubicBezTo>
                    <a:cubicBezTo>
                      <a:pt x="91741" y="557253"/>
                      <a:pt x="94839" y="538051"/>
                      <a:pt x="129037" y="507229"/>
                    </a:cubicBezTo>
                    <a:cubicBezTo>
                      <a:pt x="131535" y="503407"/>
                      <a:pt x="138210" y="494796"/>
                      <a:pt x="139680" y="489479"/>
                    </a:cubicBezTo>
                    <a:cubicBezTo>
                      <a:pt x="160311" y="473133"/>
                      <a:pt x="117339" y="448421"/>
                      <a:pt x="95074" y="417551"/>
                    </a:cubicBezTo>
                    <a:cubicBezTo>
                      <a:pt x="85085" y="403699"/>
                      <a:pt x="68689" y="395767"/>
                      <a:pt x="61514" y="379637"/>
                    </a:cubicBezTo>
                    <a:cubicBezTo>
                      <a:pt x="61269" y="379089"/>
                      <a:pt x="60611" y="378565"/>
                      <a:pt x="60030" y="378348"/>
                    </a:cubicBezTo>
                    <a:cubicBezTo>
                      <a:pt x="43154" y="372060"/>
                      <a:pt x="73645" y="359776"/>
                      <a:pt x="77771" y="345540"/>
                    </a:cubicBezTo>
                    <a:cubicBezTo>
                      <a:pt x="77871" y="345209"/>
                      <a:pt x="112181" y="308963"/>
                      <a:pt x="122962" y="304978"/>
                    </a:cubicBezTo>
                    <a:cubicBezTo>
                      <a:pt x="128701" y="302858"/>
                      <a:pt x="127798" y="294228"/>
                      <a:pt x="134618" y="293055"/>
                    </a:cubicBezTo>
                    <a:cubicBezTo>
                      <a:pt x="134969" y="292997"/>
                      <a:pt x="134805" y="290531"/>
                      <a:pt x="135060" y="289218"/>
                    </a:cubicBezTo>
                    <a:cubicBezTo>
                      <a:pt x="140616" y="260516"/>
                      <a:pt x="141068" y="271929"/>
                      <a:pt x="135324" y="258093"/>
                    </a:cubicBezTo>
                    <a:cubicBezTo>
                      <a:pt x="106581" y="250054"/>
                      <a:pt x="80364" y="197924"/>
                      <a:pt x="63560" y="177799"/>
                    </a:cubicBezTo>
                    <a:cubicBezTo>
                      <a:pt x="61677" y="175539"/>
                      <a:pt x="55890" y="174919"/>
                      <a:pt x="49791" y="161554"/>
                    </a:cubicBezTo>
                    <a:cubicBezTo>
                      <a:pt x="54205" y="157736"/>
                      <a:pt x="56519" y="152352"/>
                      <a:pt x="60381" y="148357"/>
                    </a:cubicBezTo>
                    <a:cubicBezTo>
                      <a:pt x="76719" y="131438"/>
                      <a:pt x="98047" y="125006"/>
                      <a:pt x="126977" y="92577"/>
                    </a:cubicBezTo>
                    <a:cubicBezTo>
                      <a:pt x="135286" y="83265"/>
                      <a:pt x="144593" y="75299"/>
                      <a:pt x="155523" y="68698"/>
                    </a:cubicBezTo>
                    <a:cubicBezTo>
                      <a:pt x="152070" y="63909"/>
                      <a:pt x="158741" y="63861"/>
                      <a:pt x="156666" y="54962"/>
                    </a:cubicBezTo>
                    <a:cubicBezTo>
                      <a:pt x="158559" y="48053"/>
                      <a:pt x="138143" y="30260"/>
                      <a:pt x="131640" y="23486"/>
                    </a:cubicBezTo>
                    <a:cubicBezTo>
                      <a:pt x="118400" y="9692"/>
                      <a:pt x="112733" y="3428"/>
                      <a:pt x="109861" y="0"/>
                    </a:cubicBezTo>
                    <a:cubicBezTo>
                      <a:pt x="90420" y="519"/>
                      <a:pt x="71119" y="1034"/>
                      <a:pt x="51995" y="1543"/>
                    </a:cubicBezTo>
                    <a:cubicBezTo>
                      <a:pt x="59113" y="8438"/>
                      <a:pt x="61562" y="15000"/>
                      <a:pt x="68434" y="21423"/>
                    </a:cubicBezTo>
                    <a:cubicBezTo>
                      <a:pt x="126194" y="75452"/>
                      <a:pt x="102143" y="36928"/>
                      <a:pt x="50824" y="106304"/>
                    </a:cubicBezTo>
                    <a:cubicBezTo>
                      <a:pt x="45858" y="113010"/>
                      <a:pt x="27791" y="120164"/>
                      <a:pt x="22858" y="126895"/>
                    </a:cubicBezTo>
                    <a:cubicBezTo>
                      <a:pt x="18003" y="133525"/>
                      <a:pt x="14464" y="138539"/>
                      <a:pt x="10103" y="140424"/>
                    </a:cubicBezTo>
                    <a:cubicBezTo>
                      <a:pt x="162" y="144722"/>
                      <a:pt x="1579" y="157746"/>
                      <a:pt x="1118" y="158837"/>
                    </a:cubicBezTo>
                    <a:cubicBezTo>
                      <a:pt x="-1673" y="165434"/>
                      <a:pt x="1175" y="171155"/>
                      <a:pt x="5118" y="175314"/>
                    </a:cubicBezTo>
                    <a:cubicBezTo>
                      <a:pt x="14358" y="185073"/>
                      <a:pt x="16269" y="194376"/>
                      <a:pt x="27872" y="202141"/>
                    </a:cubicBezTo>
                    <a:cubicBezTo>
                      <a:pt x="32507" y="205242"/>
                      <a:pt x="43999" y="230328"/>
                      <a:pt x="47932" y="234819"/>
                    </a:cubicBezTo>
                    <a:cubicBezTo>
                      <a:pt x="52077" y="239549"/>
                      <a:pt x="57955" y="242881"/>
                      <a:pt x="61653" y="247876"/>
                    </a:cubicBezTo>
                    <a:cubicBezTo>
                      <a:pt x="81872" y="275199"/>
                      <a:pt x="65476" y="252953"/>
                      <a:pt x="87534" y="273429"/>
                    </a:cubicBezTo>
                    <a:cubicBezTo>
                      <a:pt x="81593" y="279867"/>
                      <a:pt x="76354" y="286934"/>
                      <a:pt x="70773" y="293612"/>
                    </a:cubicBezTo>
                    <a:cubicBezTo>
                      <a:pt x="51280" y="316930"/>
                      <a:pt x="44398" y="316237"/>
                      <a:pt x="42083" y="322766"/>
                    </a:cubicBezTo>
                    <a:cubicBezTo>
                      <a:pt x="37967" y="334406"/>
                      <a:pt x="19324" y="351507"/>
                      <a:pt x="16183" y="365906"/>
                    </a:cubicBezTo>
                    <a:cubicBezTo>
                      <a:pt x="12634" y="371007"/>
                      <a:pt x="7668" y="371228"/>
                      <a:pt x="8753" y="384526"/>
                    </a:cubicBezTo>
                    <a:cubicBezTo>
                      <a:pt x="9604" y="394998"/>
                      <a:pt x="19790" y="409623"/>
                      <a:pt x="23939" y="411627"/>
                    </a:cubicBezTo>
                    <a:cubicBezTo>
                      <a:pt x="44864" y="421743"/>
                      <a:pt x="46352" y="433147"/>
                      <a:pt x="56524" y="442666"/>
                    </a:cubicBezTo>
                    <a:cubicBezTo>
                      <a:pt x="110034" y="492714"/>
                      <a:pt x="93470" y="471339"/>
                      <a:pt x="83404" y="485940"/>
                    </a:cubicBezTo>
                    <a:cubicBezTo>
                      <a:pt x="18123" y="580710"/>
                      <a:pt x="-3229" y="576100"/>
                      <a:pt x="37338" y="611340"/>
                    </a:cubicBezTo>
                    <a:cubicBezTo>
                      <a:pt x="83966" y="652004"/>
                      <a:pt x="94637" y="666437"/>
                      <a:pt x="100851" y="672110"/>
                    </a:cubicBezTo>
                    <a:cubicBezTo>
                      <a:pt x="103997" y="674975"/>
                      <a:pt x="100410" y="668110"/>
                      <a:pt x="52072" y="720898"/>
                    </a:cubicBezTo>
                    <a:cubicBezTo>
                      <a:pt x="72003" y="720995"/>
                      <a:pt x="92029" y="721110"/>
                      <a:pt x="112142" y="721249"/>
                    </a:cubicBezTo>
                    <a:cubicBezTo>
                      <a:pt x="115821" y="717918"/>
                      <a:pt x="120479" y="713576"/>
                      <a:pt x="127054" y="707937"/>
                    </a:cubicBezTo>
                    <a:cubicBezTo>
                      <a:pt x="138191" y="698374"/>
                      <a:pt x="147484" y="693975"/>
                      <a:pt x="151624" y="67989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2" name="Google Shape;1022;p18"/>
              <p:cNvSpPr/>
              <p:nvPr/>
            </p:nvSpPr>
            <p:spPr>
              <a:xfrm>
                <a:off x="8180325" y="3946112"/>
                <a:ext cx="155289" cy="715480"/>
              </a:xfrm>
              <a:custGeom>
                <a:avLst/>
                <a:gdLst/>
                <a:ahLst/>
                <a:cxnLst/>
                <a:rect l="l" t="t" r="r" b="b"/>
                <a:pathLst>
                  <a:path w="155289" h="715480" extrusionOk="0">
                    <a:moveTo>
                      <a:pt x="114455" y="702158"/>
                    </a:moveTo>
                    <a:cubicBezTo>
                      <a:pt x="155449" y="682889"/>
                      <a:pt x="171850" y="634932"/>
                      <a:pt x="134001" y="622369"/>
                    </a:cubicBezTo>
                    <a:cubicBezTo>
                      <a:pt x="132503" y="621869"/>
                      <a:pt x="131206" y="620590"/>
                      <a:pt x="129976" y="619504"/>
                    </a:cubicBezTo>
                    <a:cubicBezTo>
                      <a:pt x="91345" y="585354"/>
                      <a:pt x="92387" y="579100"/>
                      <a:pt x="90274" y="576926"/>
                    </a:cubicBezTo>
                    <a:cubicBezTo>
                      <a:pt x="48939" y="534268"/>
                      <a:pt x="47671" y="535729"/>
                      <a:pt x="53352" y="528950"/>
                    </a:cubicBezTo>
                    <a:cubicBezTo>
                      <a:pt x="53621" y="528633"/>
                      <a:pt x="95038" y="474681"/>
                      <a:pt x="116270" y="459142"/>
                    </a:cubicBezTo>
                    <a:cubicBezTo>
                      <a:pt x="126168" y="451897"/>
                      <a:pt x="141968" y="427498"/>
                      <a:pt x="142175" y="426829"/>
                    </a:cubicBezTo>
                    <a:cubicBezTo>
                      <a:pt x="149143" y="421301"/>
                      <a:pt x="158638" y="419613"/>
                      <a:pt x="145762" y="393060"/>
                    </a:cubicBezTo>
                    <a:cubicBezTo>
                      <a:pt x="142655" y="386656"/>
                      <a:pt x="125496" y="379334"/>
                      <a:pt x="122312" y="370324"/>
                    </a:cubicBezTo>
                    <a:cubicBezTo>
                      <a:pt x="121630" y="368392"/>
                      <a:pt x="119190" y="366589"/>
                      <a:pt x="117144" y="365752"/>
                    </a:cubicBezTo>
                    <a:cubicBezTo>
                      <a:pt x="111804" y="363579"/>
                      <a:pt x="92824" y="336733"/>
                      <a:pt x="76246" y="326661"/>
                    </a:cubicBezTo>
                    <a:cubicBezTo>
                      <a:pt x="74896" y="325838"/>
                      <a:pt x="73984" y="324290"/>
                      <a:pt x="72903" y="323050"/>
                    </a:cubicBezTo>
                    <a:cubicBezTo>
                      <a:pt x="48929" y="295377"/>
                      <a:pt x="42863" y="318853"/>
                      <a:pt x="118273" y="233439"/>
                    </a:cubicBezTo>
                    <a:cubicBezTo>
                      <a:pt x="156991" y="189588"/>
                      <a:pt x="140604" y="191424"/>
                      <a:pt x="112923" y="154087"/>
                    </a:cubicBezTo>
                    <a:cubicBezTo>
                      <a:pt x="102669" y="140256"/>
                      <a:pt x="87709" y="150934"/>
                      <a:pt x="69128" y="112481"/>
                    </a:cubicBezTo>
                    <a:cubicBezTo>
                      <a:pt x="92152" y="79928"/>
                      <a:pt x="122484" y="62947"/>
                      <a:pt x="130217" y="44039"/>
                    </a:cubicBezTo>
                    <a:cubicBezTo>
                      <a:pt x="129218" y="35678"/>
                      <a:pt x="99994" y="17890"/>
                      <a:pt x="79372" y="0"/>
                    </a:cubicBezTo>
                    <a:cubicBezTo>
                      <a:pt x="54793" y="606"/>
                      <a:pt x="41384" y="933"/>
                      <a:pt x="41355" y="933"/>
                    </a:cubicBezTo>
                    <a:cubicBezTo>
                      <a:pt x="35953" y="1236"/>
                      <a:pt x="30017" y="1288"/>
                      <a:pt x="23682" y="1168"/>
                    </a:cubicBezTo>
                    <a:cubicBezTo>
                      <a:pt x="35487" y="11111"/>
                      <a:pt x="73220" y="42870"/>
                      <a:pt x="73523" y="43120"/>
                    </a:cubicBezTo>
                    <a:cubicBezTo>
                      <a:pt x="68562" y="47154"/>
                      <a:pt x="63106" y="59404"/>
                      <a:pt x="51839" y="65058"/>
                    </a:cubicBezTo>
                    <a:cubicBezTo>
                      <a:pt x="50091" y="65938"/>
                      <a:pt x="37369" y="89154"/>
                      <a:pt x="37048" y="89217"/>
                    </a:cubicBezTo>
                    <a:cubicBezTo>
                      <a:pt x="30185" y="90664"/>
                      <a:pt x="32672" y="97404"/>
                      <a:pt x="27169" y="104794"/>
                    </a:cubicBezTo>
                    <a:cubicBezTo>
                      <a:pt x="-3870" y="146472"/>
                      <a:pt x="63044" y="166285"/>
                      <a:pt x="70305" y="174395"/>
                    </a:cubicBezTo>
                    <a:cubicBezTo>
                      <a:pt x="78762" y="183847"/>
                      <a:pt x="78095" y="183626"/>
                      <a:pt x="90019" y="194434"/>
                    </a:cubicBezTo>
                    <a:cubicBezTo>
                      <a:pt x="88108" y="203799"/>
                      <a:pt x="83632" y="197112"/>
                      <a:pt x="83233" y="203126"/>
                    </a:cubicBezTo>
                    <a:cubicBezTo>
                      <a:pt x="83032" y="206256"/>
                      <a:pt x="81370" y="208049"/>
                      <a:pt x="78719" y="209155"/>
                    </a:cubicBezTo>
                    <a:cubicBezTo>
                      <a:pt x="70680" y="212496"/>
                      <a:pt x="69628" y="223670"/>
                      <a:pt x="60321" y="225597"/>
                    </a:cubicBezTo>
                    <a:cubicBezTo>
                      <a:pt x="59999" y="225660"/>
                      <a:pt x="47330" y="243598"/>
                      <a:pt x="38637" y="251232"/>
                    </a:cubicBezTo>
                    <a:cubicBezTo>
                      <a:pt x="30617" y="258276"/>
                      <a:pt x="16099" y="280079"/>
                      <a:pt x="13923" y="283862"/>
                    </a:cubicBezTo>
                    <a:cubicBezTo>
                      <a:pt x="4150" y="290083"/>
                      <a:pt x="1975" y="302872"/>
                      <a:pt x="6893" y="311367"/>
                    </a:cubicBezTo>
                    <a:cubicBezTo>
                      <a:pt x="12536" y="321112"/>
                      <a:pt x="8146" y="315093"/>
                      <a:pt x="11935" y="325593"/>
                    </a:cubicBezTo>
                    <a:cubicBezTo>
                      <a:pt x="25694" y="333310"/>
                      <a:pt x="24955" y="340271"/>
                      <a:pt x="30290" y="344896"/>
                    </a:cubicBezTo>
                    <a:cubicBezTo>
                      <a:pt x="46787" y="359214"/>
                      <a:pt x="76327" y="388584"/>
                      <a:pt x="91734" y="403690"/>
                    </a:cubicBezTo>
                    <a:cubicBezTo>
                      <a:pt x="102780" y="414517"/>
                      <a:pt x="96138" y="402671"/>
                      <a:pt x="87431" y="420522"/>
                    </a:cubicBezTo>
                    <a:cubicBezTo>
                      <a:pt x="85495" y="424488"/>
                      <a:pt x="78964" y="423752"/>
                      <a:pt x="67337" y="442411"/>
                    </a:cubicBezTo>
                    <a:cubicBezTo>
                      <a:pt x="59115" y="455599"/>
                      <a:pt x="49188" y="461214"/>
                      <a:pt x="42844" y="470109"/>
                    </a:cubicBezTo>
                    <a:cubicBezTo>
                      <a:pt x="38498" y="476210"/>
                      <a:pt x="34982" y="482811"/>
                      <a:pt x="28883" y="487493"/>
                    </a:cubicBezTo>
                    <a:cubicBezTo>
                      <a:pt x="26261" y="489503"/>
                      <a:pt x="33402" y="483368"/>
                      <a:pt x="15494" y="507239"/>
                    </a:cubicBezTo>
                    <a:cubicBezTo>
                      <a:pt x="-3654" y="532772"/>
                      <a:pt x="-5474" y="522498"/>
                      <a:pt x="12382" y="560465"/>
                    </a:cubicBezTo>
                    <a:cubicBezTo>
                      <a:pt x="19600" y="563984"/>
                      <a:pt x="22736" y="571200"/>
                      <a:pt x="27193" y="577186"/>
                    </a:cubicBezTo>
                    <a:cubicBezTo>
                      <a:pt x="32634" y="584508"/>
                      <a:pt x="55326" y="601883"/>
                      <a:pt x="59461" y="616489"/>
                    </a:cubicBezTo>
                    <a:cubicBezTo>
                      <a:pt x="60647" y="620686"/>
                      <a:pt x="81024" y="630013"/>
                      <a:pt x="84799" y="642792"/>
                    </a:cubicBezTo>
                    <a:cubicBezTo>
                      <a:pt x="85591" y="645489"/>
                      <a:pt x="85827" y="638614"/>
                      <a:pt x="97401" y="653470"/>
                    </a:cubicBezTo>
                    <a:cubicBezTo>
                      <a:pt x="91441" y="660513"/>
                      <a:pt x="83603" y="665715"/>
                      <a:pt x="77965" y="673100"/>
                    </a:cubicBezTo>
                    <a:cubicBezTo>
                      <a:pt x="77254" y="674033"/>
                      <a:pt x="72423" y="673740"/>
                      <a:pt x="71275" y="675744"/>
                    </a:cubicBezTo>
                    <a:cubicBezTo>
                      <a:pt x="69076" y="679571"/>
                      <a:pt x="47959" y="698091"/>
                      <a:pt x="30559" y="715480"/>
                    </a:cubicBezTo>
                    <a:cubicBezTo>
                      <a:pt x="54817" y="713908"/>
                      <a:pt x="80381" y="712499"/>
                      <a:pt x="107126" y="711235"/>
                    </a:cubicBezTo>
                    <a:cubicBezTo>
                      <a:pt x="111900" y="707105"/>
                      <a:pt x="110291" y="704120"/>
                      <a:pt x="114455" y="70215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3" name="Google Shape;1023;p18"/>
              <p:cNvSpPr/>
              <p:nvPr/>
            </p:nvSpPr>
            <p:spPr>
              <a:xfrm>
                <a:off x="9952741" y="3896444"/>
                <a:ext cx="157094" cy="768143"/>
              </a:xfrm>
              <a:custGeom>
                <a:avLst/>
                <a:gdLst/>
                <a:ahLst/>
                <a:cxnLst/>
                <a:rect l="l" t="t" r="r" b="b"/>
                <a:pathLst>
                  <a:path w="157094" h="768143" extrusionOk="0">
                    <a:moveTo>
                      <a:pt x="152988" y="705052"/>
                    </a:moveTo>
                    <a:cubicBezTo>
                      <a:pt x="164370" y="689807"/>
                      <a:pt x="142206" y="688764"/>
                      <a:pt x="140472" y="684042"/>
                    </a:cubicBezTo>
                    <a:cubicBezTo>
                      <a:pt x="136126" y="672215"/>
                      <a:pt x="121747" y="670201"/>
                      <a:pt x="118145" y="662220"/>
                    </a:cubicBezTo>
                    <a:cubicBezTo>
                      <a:pt x="109770" y="643643"/>
                      <a:pt x="93086" y="637975"/>
                      <a:pt x="67916" y="604970"/>
                    </a:cubicBezTo>
                    <a:cubicBezTo>
                      <a:pt x="73242" y="596114"/>
                      <a:pt x="77156" y="600984"/>
                      <a:pt x="92332" y="579984"/>
                    </a:cubicBezTo>
                    <a:cubicBezTo>
                      <a:pt x="122751" y="537907"/>
                      <a:pt x="127237" y="545796"/>
                      <a:pt x="138652" y="523205"/>
                    </a:cubicBezTo>
                    <a:cubicBezTo>
                      <a:pt x="145995" y="508647"/>
                      <a:pt x="154741" y="512181"/>
                      <a:pt x="119721" y="475710"/>
                    </a:cubicBezTo>
                    <a:cubicBezTo>
                      <a:pt x="111268" y="466907"/>
                      <a:pt x="102143" y="458334"/>
                      <a:pt x="95064" y="448522"/>
                    </a:cubicBezTo>
                    <a:cubicBezTo>
                      <a:pt x="85080" y="434671"/>
                      <a:pt x="68679" y="426738"/>
                      <a:pt x="61504" y="410608"/>
                    </a:cubicBezTo>
                    <a:cubicBezTo>
                      <a:pt x="60755" y="408921"/>
                      <a:pt x="59084" y="409849"/>
                      <a:pt x="53710" y="405517"/>
                    </a:cubicBezTo>
                    <a:cubicBezTo>
                      <a:pt x="59771" y="397512"/>
                      <a:pt x="107690" y="341584"/>
                      <a:pt x="122953" y="335939"/>
                    </a:cubicBezTo>
                    <a:cubicBezTo>
                      <a:pt x="128687" y="333819"/>
                      <a:pt x="127789" y="325189"/>
                      <a:pt x="134608" y="324016"/>
                    </a:cubicBezTo>
                    <a:cubicBezTo>
                      <a:pt x="134925" y="323963"/>
                      <a:pt x="133826" y="326199"/>
                      <a:pt x="138763" y="301396"/>
                    </a:cubicBezTo>
                    <a:cubicBezTo>
                      <a:pt x="141010" y="298449"/>
                      <a:pt x="138671" y="297141"/>
                      <a:pt x="135319" y="289055"/>
                    </a:cubicBezTo>
                    <a:cubicBezTo>
                      <a:pt x="104463" y="280425"/>
                      <a:pt x="68627" y="211045"/>
                      <a:pt x="62902" y="208001"/>
                    </a:cubicBezTo>
                    <a:cubicBezTo>
                      <a:pt x="56299" y="204496"/>
                      <a:pt x="52620" y="198713"/>
                      <a:pt x="49791" y="192516"/>
                    </a:cubicBezTo>
                    <a:cubicBezTo>
                      <a:pt x="51438" y="191092"/>
                      <a:pt x="52908" y="189299"/>
                      <a:pt x="54354" y="187304"/>
                    </a:cubicBezTo>
                    <a:cubicBezTo>
                      <a:pt x="70519" y="165011"/>
                      <a:pt x="92716" y="158039"/>
                      <a:pt x="109866" y="140640"/>
                    </a:cubicBezTo>
                    <a:cubicBezTo>
                      <a:pt x="133773" y="116385"/>
                      <a:pt x="140136" y="108953"/>
                      <a:pt x="155519" y="99659"/>
                    </a:cubicBezTo>
                    <a:cubicBezTo>
                      <a:pt x="152070" y="94876"/>
                      <a:pt x="158597" y="94736"/>
                      <a:pt x="156762" y="86236"/>
                    </a:cubicBezTo>
                    <a:cubicBezTo>
                      <a:pt x="153876" y="72582"/>
                      <a:pt x="101533" y="24322"/>
                      <a:pt x="81022" y="0"/>
                    </a:cubicBezTo>
                    <a:cubicBezTo>
                      <a:pt x="62220" y="659"/>
                      <a:pt x="42775" y="1327"/>
                      <a:pt x="22758" y="2005"/>
                    </a:cubicBezTo>
                    <a:cubicBezTo>
                      <a:pt x="26230" y="11639"/>
                      <a:pt x="32862" y="19918"/>
                      <a:pt x="35849" y="21361"/>
                    </a:cubicBezTo>
                    <a:cubicBezTo>
                      <a:pt x="56841" y="31515"/>
                      <a:pt x="58229" y="42856"/>
                      <a:pt x="68434" y="52399"/>
                    </a:cubicBezTo>
                    <a:cubicBezTo>
                      <a:pt x="125863" y="106116"/>
                      <a:pt x="102067" y="68015"/>
                      <a:pt x="50824" y="137280"/>
                    </a:cubicBezTo>
                    <a:cubicBezTo>
                      <a:pt x="45858" y="143986"/>
                      <a:pt x="27791" y="151140"/>
                      <a:pt x="22859" y="157871"/>
                    </a:cubicBezTo>
                    <a:cubicBezTo>
                      <a:pt x="18003" y="164501"/>
                      <a:pt x="14464" y="169520"/>
                      <a:pt x="10103" y="171400"/>
                    </a:cubicBezTo>
                    <a:cubicBezTo>
                      <a:pt x="167" y="175698"/>
                      <a:pt x="1579" y="188722"/>
                      <a:pt x="1117" y="189814"/>
                    </a:cubicBezTo>
                    <a:cubicBezTo>
                      <a:pt x="-1673" y="196410"/>
                      <a:pt x="1175" y="202131"/>
                      <a:pt x="5118" y="206290"/>
                    </a:cubicBezTo>
                    <a:cubicBezTo>
                      <a:pt x="14358" y="216049"/>
                      <a:pt x="16269" y="225352"/>
                      <a:pt x="27872" y="233117"/>
                    </a:cubicBezTo>
                    <a:cubicBezTo>
                      <a:pt x="32507" y="236218"/>
                      <a:pt x="43999" y="261304"/>
                      <a:pt x="47933" y="265795"/>
                    </a:cubicBezTo>
                    <a:cubicBezTo>
                      <a:pt x="52077" y="270526"/>
                      <a:pt x="57955" y="273857"/>
                      <a:pt x="61653" y="278853"/>
                    </a:cubicBezTo>
                    <a:cubicBezTo>
                      <a:pt x="82804" y="307435"/>
                      <a:pt x="62527" y="281199"/>
                      <a:pt x="87539" y="304406"/>
                    </a:cubicBezTo>
                    <a:cubicBezTo>
                      <a:pt x="81598" y="310843"/>
                      <a:pt x="76359" y="317910"/>
                      <a:pt x="70778" y="324588"/>
                    </a:cubicBezTo>
                    <a:cubicBezTo>
                      <a:pt x="51275" y="347920"/>
                      <a:pt x="44403" y="347209"/>
                      <a:pt x="42088" y="353742"/>
                    </a:cubicBezTo>
                    <a:cubicBezTo>
                      <a:pt x="37977" y="365368"/>
                      <a:pt x="19329" y="382493"/>
                      <a:pt x="16188" y="396882"/>
                    </a:cubicBezTo>
                    <a:cubicBezTo>
                      <a:pt x="12629" y="401993"/>
                      <a:pt x="7673" y="402204"/>
                      <a:pt x="8758" y="415502"/>
                    </a:cubicBezTo>
                    <a:cubicBezTo>
                      <a:pt x="9608" y="425974"/>
                      <a:pt x="19794" y="440599"/>
                      <a:pt x="23944" y="442604"/>
                    </a:cubicBezTo>
                    <a:cubicBezTo>
                      <a:pt x="49609" y="455017"/>
                      <a:pt x="33088" y="456589"/>
                      <a:pt x="94306" y="508123"/>
                    </a:cubicBezTo>
                    <a:cubicBezTo>
                      <a:pt x="84566" y="517094"/>
                      <a:pt x="85315" y="514162"/>
                      <a:pt x="83409" y="516912"/>
                    </a:cubicBezTo>
                    <a:cubicBezTo>
                      <a:pt x="39019" y="581369"/>
                      <a:pt x="30716" y="579816"/>
                      <a:pt x="18200" y="610662"/>
                    </a:cubicBezTo>
                    <a:cubicBezTo>
                      <a:pt x="11827" y="626374"/>
                      <a:pt x="30389" y="636254"/>
                      <a:pt x="37343" y="642311"/>
                    </a:cubicBezTo>
                    <a:cubicBezTo>
                      <a:pt x="83971" y="682970"/>
                      <a:pt x="94627" y="697398"/>
                      <a:pt x="100856" y="703081"/>
                    </a:cubicBezTo>
                    <a:cubicBezTo>
                      <a:pt x="102369" y="704461"/>
                      <a:pt x="103555" y="701937"/>
                      <a:pt x="87928" y="715384"/>
                    </a:cubicBezTo>
                    <a:cubicBezTo>
                      <a:pt x="60928" y="738600"/>
                      <a:pt x="46996" y="757384"/>
                      <a:pt x="40594" y="767322"/>
                    </a:cubicBezTo>
                    <a:cubicBezTo>
                      <a:pt x="58753" y="767610"/>
                      <a:pt x="76599" y="767884"/>
                      <a:pt x="94123" y="768144"/>
                    </a:cubicBezTo>
                    <a:cubicBezTo>
                      <a:pt x="102888" y="760259"/>
                      <a:pt x="116292" y="747485"/>
                      <a:pt x="141879" y="726980"/>
                    </a:cubicBezTo>
                    <a:cubicBezTo>
                      <a:pt x="148598" y="719773"/>
                      <a:pt x="151432" y="713759"/>
                      <a:pt x="152988" y="705052"/>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4" name="Google Shape;1024;p18"/>
              <p:cNvSpPr/>
              <p:nvPr/>
            </p:nvSpPr>
            <p:spPr>
              <a:xfrm>
                <a:off x="8512741" y="3936992"/>
                <a:ext cx="161914" cy="712388"/>
              </a:xfrm>
              <a:custGeom>
                <a:avLst/>
                <a:gdLst/>
                <a:ahLst/>
                <a:cxnLst/>
                <a:rect l="l" t="t" r="r" b="b"/>
                <a:pathLst>
                  <a:path w="161914" h="712388" extrusionOk="0">
                    <a:moveTo>
                      <a:pt x="145758" y="646888"/>
                    </a:moveTo>
                    <a:cubicBezTo>
                      <a:pt x="138799" y="628504"/>
                      <a:pt x="123517" y="629100"/>
                      <a:pt x="119315" y="617215"/>
                    </a:cubicBezTo>
                    <a:cubicBezTo>
                      <a:pt x="118633" y="615282"/>
                      <a:pt x="116194" y="613480"/>
                      <a:pt x="114143" y="612643"/>
                    </a:cubicBezTo>
                    <a:cubicBezTo>
                      <a:pt x="108802" y="610470"/>
                      <a:pt x="89823" y="583624"/>
                      <a:pt x="73245" y="573551"/>
                    </a:cubicBezTo>
                    <a:cubicBezTo>
                      <a:pt x="70930" y="572148"/>
                      <a:pt x="74335" y="573008"/>
                      <a:pt x="52450" y="552835"/>
                    </a:cubicBezTo>
                    <a:cubicBezTo>
                      <a:pt x="120016" y="473753"/>
                      <a:pt x="144034" y="456810"/>
                      <a:pt x="148452" y="442882"/>
                    </a:cubicBezTo>
                    <a:cubicBezTo>
                      <a:pt x="183491" y="431998"/>
                      <a:pt x="129391" y="395368"/>
                      <a:pt x="109624" y="367944"/>
                    </a:cubicBezTo>
                    <a:cubicBezTo>
                      <a:pt x="99634" y="354093"/>
                      <a:pt x="83239" y="346161"/>
                      <a:pt x="76064" y="330031"/>
                    </a:cubicBezTo>
                    <a:cubicBezTo>
                      <a:pt x="75300" y="328305"/>
                      <a:pt x="73542" y="329290"/>
                      <a:pt x="67995" y="324728"/>
                    </a:cubicBezTo>
                    <a:cubicBezTo>
                      <a:pt x="98050" y="283290"/>
                      <a:pt x="112236" y="283059"/>
                      <a:pt x="109893" y="271449"/>
                    </a:cubicBezTo>
                    <a:cubicBezTo>
                      <a:pt x="137065" y="248650"/>
                      <a:pt x="124209" y="250074"/>
                      <a:pt x="131903" y="246925"/>
                    </a:cubicBezTo>
                    <a:cubicBezTo>
                      <a:pt x="132575" y="246650"/>
                      <a:pt x="131917" y="242665"/>
                      <a:pt x="131542" y="240453"/>
                    </a:cubicBezTo>
                    <a:cubicBezTo>
                      <a:pt x="131341" y="239256"/>
                      <a:pt x="130001" y="238203"/>
                      <a:pt x="129924" y="237035"/>
                    </a:cubicBezTo>
                    <a:cubicBezTo>
                      <a:pt x="129554" y="231348"/>
                      <a:pt x="129338" y="229487"/>
                      <a:pt x="127081" y="228328"/>
                    </a:cubicBezTo>
                    <a:cubicBezTo>
                      <a:pt x="126845" y="211814"/>
                      <a:pt x="120549" y="214088"/>
                      <a:pt x="113302" y="202107"/>
                    </a:cubicBezTo>
                    <a:cubicBezTo>
                      <a:pt x="108164" y="193617"/>
                      <a:pt x="100436" y="186790"/>
                      <a:pt x="97248" y="177030"/>
                    </a:cubicBezTo>
                    <a:cubicBezTo>
                      <a:pt x="96859" y="175847"/>
                      <a:pt x="95557" y="174987"/>
                      <a:pt x="94779" y="173900"/>
                    </a:cubicBezTo>
                    <a:cubicBezTo>
                      <a:pt x="88781" y="165616"/>
                      <a:pt x="92512" y="151121"/>
                      <a:pt x="89280" y="148299"/>
                    </a:cubicBezTo>
                    <a:cubicBezTo>
                      <a:pt x="89472" y="148030"/>
                      <a:pt x="89780" y="147785"/>
                      <a:pt x="89880" y="147501"/>
                    </a:cubicBezTo>
                    <a:cubicBezTo>
                      <a:pt x="95403" y="132539"/>
                      <a:pt x="108591" y="123203"/>
                      <a:pt x="116928" y="110323"/>
                    </a:cubicBezTo>
                    <a:cubicBezTo>
                      <a:pt x="125174" y="97577"/>
                      <a:pt x="206255" y="76573"/>
                      <a:pt x="128411" y="17582"/>
                    </a:cubicBezTo>
                    <a:cubicBezTo>
                      <a:pt x="119022" y="10466"/>
                      <a:pt x="112347" y="4683"/>
                      <a:pt x="107390" y="0"/>
                    </a:cubicBezTo>
                    <a:cubicBezTo>
                      <a:pt x="83824" y="606"/>
                      <a:pt x="60988" y="1192"/>
                      <a:pt x="38969" y="1755"/>
                    </a:cubicBezTo>
                    <a:cubicBezTo>
                      <a:pt x="48329" y="9683"/>
                      <a:pt x="58510" y="18077"/>
                      <a:pt x="63582" y="25861"/>
                    </a:cubicBezTo>
                    <a:cubicBezTo>
                      <a:pt x="72673" y="39808"/>
                      <a:pt x="89636" y="43548"/>
                      <a:pt x="103001" y="59500"/>
                    </a:cubicBezTo>
                    <a:cubicBezTo>
                      <a:pt x="105676" y="62697"/>
                      <a:pt x="106574" y="62015"/>
                      <a:pt x="110430" y="64289"/>
                    </a:cubicBezTo>
                    <a:cubicBezTo>
                      <a:pt x="110243" y="64606"/>
                      <a:pt x="56743" y="119587"/>
                      <a:pt x="46749" y="119818"/>
                    </a:cubicBezTo>
                    <a:cubicBezTo>
                      <a:pt x="41361" y="136462"/>
                      <a:pt x="39665" y="139828"/>
                      <a:pt x="41087" y="143559"/>
                    </a:cubicBezTo>
                    <a:cubicBezTo>
                      <a:pt x="65589" y="207886"/>
                      <a:pt x="27371" y="126611"/>
                      <a:pt x="90927" y="232521"/>
                    </a:cubicBezTo>
                    <a:cubicBezTo>
                      <a:pt x="92027" y="234362"/>
                      <a:pt x="92181" y="232314"/>
                      <a:pt x="87835" y="235497"/>
                    </a:cubicBezTo>
                    <a:cubicBezTo>
                      <a:pt x="61685" y="254655"/>
                      <a:pt x="74873" y="253050"/>
                      <a:pt x="66843" y="259559"/>
                    </a:cubicBezTo>
                    <a:cubicBezTo>
                      <a:pt x="52229" y="271401"/>
                      <a:pt x="30012" y="303487"/>
                      <a:pt x="29402" y="305511"/>
                    </a:cubicBezTo>
                    <a:cubicBezTo>
                      <a:pt x="21925" y="307545"/>
                      <a:pt x="24048" y="315454"/>
                      <a:pt x="20705" y="320112"/>
                    </a:cubicBezTo>
                    <a:cubicBezTo>
                      <a:pt x="15177" y="327795"/>
                      <a:pt x="19682" y="352920"/>
                      <a:pt x="38484" y="362017"/>
                    </a:cubicBezTo>
                    <a:cubicBezTo>
                      <a:pt x="59456" y="372161"/>
                      <a:pt x="60873" y="383521"/>
                      <a:pt x="71069" y="393055"/>
                    </a:cubicBezTo>
                    <a:cubicBezTo>
                      <a:pt x="116909" y="435930"/>
                      <a:pt x="102473" y="417147"/>
                      <a:pt x="93180" y="433031"/>
                    </a:cubicBezTo>
                    <a:cubicBezTo>
                      <a:pt x="88022" y="441854"/>
                      <a:pt x="79666" y="448166"/>
                      <a:pt x="74364" y="456907"/>
                    </a:cubicBezTo>
                    <a:cubicBezTo>
                      <a:pt x="73768" y="457897"/>
                      <a:pt x="68913" y="458166"/>
                      <a:pt x="67991" y="460253"/>
                    </a:cubicBezTo>
                    <a:cubicBezTo>
                      <a:pt x="67851" y="460575"/>
                      <a:pt x="11258" y="530229"/>
                      <a:pt x="9227" y="531806"/>
                    </a:cubicBezTo>
                    <a:cubicBezTo>
                      <a:pt x="-1713" y="540268"/>
                      <a:pt x="2864" y="551667"/>
                      <a:pt x="952" y="555547"/>
                    </a:cubicBezTo>
                    <a:cubicBezTo>
                      <a:pt x="-2136" y="561811"/>
                      <a:pt x="2614" y="563571"/>
                      <a:pt x="10490" y="569311"/>
                    </a:cubicBezTo>
                    <a:cubicBezTo>
                      <a:pt x="35055" y="607677"/>
                      <a:pt x="114839" y="664696"/>
                      <a:pt x="100273" y="671100"/>
                    </a:cubicBezTo>
                    <a:cubicBezTo>
                      <a:pt x="100023" y="671211"/>
                      <a:pt x="75050" y="699677"/>
                      <a:pt x="63932" y="712389"/>
                    </a:cubicBezTo>
                    <a:cubicBezTo>
                      <a:pt x="84021" y="712124"/>
                      <a:pt x="104394" y="711903"/>
                      <a:pt x="125030" y="711716"/>
                    </a:cubicBezTo>
                    <a:cubicBezTo>
                      <a:pt x="136148" y="699240"/>
                      <a:pt x="152957" y="680711"/>
                      <a:pt x="153086" y="680624"/>
                    </a:cubicBezTo>
                    <a:cubicBezTo>
                      <a:pt x="168037" y="670211"/>
                      <a:pt x="161707" y="650624"/>
                      <a:pt x="145758" y="64688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5" name="Google Shape;1025;p18"/>
              <p:cNvSpPr/>
              <p:nvPr/>
            </p:nvSpPr>
            <p:spPr>
              <a:xfrm>
                <a:off x="9257128" y="3918526"/>
                <a:ext cx="156761" cy="734542"/>
              </a:xfrm>
              <a:custGeom>
                <a:avLst/>
                <a:gdLst/>
                <a:ahLst/>
                <a:cxnLst/>
                <a:rect l="l" t="t" r="r" b="b"/>
                <a:pathLst>
                  <a:path w="156761" h="734542" extrusionOk="0">
                    <a:moveTo>
                      <a:pt x="139979" y="710523"/>
                    </a:moveTo>
                    <a:cubicBezTo>
                      <a:pt x="146170" y="703336"/>
                      <a:pt x="163660" y="693047"/>
                      <a:pt x="153820" y="667677"/>
                    </a:cubicBezTo>
                    <a:cubicBezTo>
                      <a:pt x="155784" y="662114"/>
                      <a:pt x="140584" y="651965"/>
                      <a:pt x="134552" y="649961"/>
                    </a:cubicBezTo>
                    <a:cubicBezTo>
                      <a:pt x="129284" y="648215"/>
                      <a:pt x="99225" y="616186"/>
                      <a:pt x="95152" y="611730"/>
                    </a:cubicBezTo>
                    <a:cubicBezTo>
                      <a:pt x="93299" y="609701"/>
                      <a:pt x="92722" y="606475"/>
                      <a:pt x="90821" y="604508"/>
                    </a:cubicBezTo>
                    <a:cubicBezTo>
                      <a:pt x="36758" y="548720"/>
                      <a:pt x="51829" y="565133"/>
                      <a:pt x="58014" y="552210"/>
                    </a:cubicBezTo>
                    <a:cubicBezTo>
                      <a:pt x="63297" y="541176"/>
                      <a:pt x="103614" y="496383"/>
                      <a:pt x="116812" y="486724"/>
                    </a:cubicBezTo>
                    <a:cubicBezTo>
                      <a:pt x="131714" y="475810"/>
                      <a:pt x="133049" y="461628"/>
                      <a:pt x="152173" y="447306"/>
                    </a:cubicBezTo>
                    <a:cubicBezTo>
                      <a:pt x="156236" y="412829"/>
                      <a:pt x="127886" y="412147"/>
                      <a:pt x="122853" y="397911"/>
                    </a:cubicBezTo>
                    <a:cubicBezTo>
                      <a:pt x="122171" y="395978"/>
                      <a:pt x="119732" y="394175"/>
                      <a:pt x="117681" y="393339"/>
                    </a:cubicBezTo>
                    <a:cubicBezTo>
                      <a:pt x="112341" y="391166"/>
                      <a:pt x="93361" y="364319"/>
                      <a:pt x="76783" y="354247"/>
                    </a:cubicBezTo>
                    <a:cubicBezTo>
                      <a:pt x="74655" y="352954"/>
                      <a:pt x="76509" y="352113"/>
                      <a:pt x="56545" y="334040"/>
                    </a:cubicBezTo>
                    <a:cubicBezTo>
                      <a:pt x="62793" y="321507"/>
                      <a:pt x="61818" y="323074"/>
                      <a:pt x="96680" y="285381"/>
                    </a:cubicBezTo>
                    <a:cubicBezTo>
                      <a:pt x="161187" y="215641"/>
                      <a:pt x="147000" y="226910"/>
                      <a:pt x="113464" y="181674"/>
                    </a:cubicBezTo>
                    <a:cubicBezTo>
                      <a:pt x="108662" y="175193"/>
                      <a:pt x="89476" y="168862"/>
                      <a:pt x="84308" y="162674"/>
                    </a:cubicBezTo>
                    <a:cubicBezTo>
                      <a:pt x="58826" y="132145"/>
                      <a:pt x="75813" y="141116"/>
                      <a:pt x="77599" y="127260"/>
                    </a:cubicBezTo>
                    <a:cubicBezTo>
                      <a:pt x="153628" y="56861"/>
                      <a:pt x="133688" y="75452"/>
                      <a:pt x="100584" y="44899"/>
                    </a:cubicBezTo>
                    <a:cubicBezTo>
                      <a:pt x="74915" y="21236"/>
                      <a:pt x="60886" y="7750"/>
                      <a:pt x="53337" y="0"/>
                    </a:cubicBezTo>
                    <a:cubicBezTo>
                      <a:pt x="35563" y="495"/>
                      <a:pt x="17774" y="990"/>
                      <a:pt x="0" y="1486"/>
                    </a:cubicBezTo>
                    <a:cubicBezTo>
                      <a:pt x="11180" y="19933"/>
                      <a:pt x="30899" y="35592"/>
                      <a:pt x="74060" y="70702"/>
                    </a:cubicBezTo>
                    <a:cubicBezTo>
                      <a:pt x="69084" y="74755"/>
                      <a:pt x="63686" y="86967"/>
                      <a:pt x="52376" y="92640"/>
                    </a:cubicBezTo>
                    <a:cubicBezTo>
                      <a:pt x="50628" y="93520"/>
                      <a:pt x="37906" y="116736"/>
                      <a:pt x="37584" y="116799"/>
                    </a:cubicBezTo>
                    <a:cubicBezTo>
                      <a:pt x="30717" y="118246"/>
                      <a:pt x="33209" y="124986"/>
                      <a:pt x="27706" y="132376"/>
                    </a:cubicBezTo>
                    <a:cubicBezTo>
                      <a:pt x="-3688" y="174530"/>
                      <a:pt x="62956" y="193174"/>
                      <a:pt x="70842" y="201977"/>
                    </a:cubicBezTo>
                    <a:cubicBezTo>
                      <a:pt x="79314" y="211444"/>
                      <a:pt x="78661" y="211232"/>
                      <a:pt x="90556" y="222016"/>
                    </a:cubicBezTo>
                    <a:cubicBezTo>
                      <a:pt x="88640" y="231381"/>
                      <a:pt x="84169" y="224694"/>
                      <a:pt x="83770" y="230708"/>
                    </a:cubicBezTo>
                    <a:cubicBezTo>
                      <a:pt x="83569" y="233838"/>
                      <a:pt x="81907" y="235631"/>
                      <a:pt x="79256" y="236737"/>
                    </a:cubicBezTo>
                    <a:cubicBezTo>
                      <a:pt x="71217" y="240078"/>
                      <a:pt x="70165" y="251251"/>
                      <a:pt x="60858" y="253179"/>
                    </a:cubicBezTo>
                    <a:cubicBezTo>
                      <a:pt x="60541" y="253242"/>
                      <a:pt x="47867" y="271179"/>
                      <a:pt x="39174" y="278814"/>
                    </a:cubicBezTo>
                    <a:cubicBezTo>
                      <a:pt x="31154" y="285857"/>
                      <a:pt x="16636" y="307660"/>
                      <a:pt x="14460" y="311444"/>
                    </a:cubicBezTo>
                    <a:cubicBezTo>
                      <a:pt x="4687" y="317675"/>
                      <a:pt x="2516" y="330454"/>
                      <a:pt x="7429" y="338949"/>
                    </a:cubicBezTo>
                    <a:cubicBezTo>
                      <a:pt x="13034" y="348632"/>
                      <a:pt x="8712" y="342766"/>
                      <a:pt x="12472" y="353175"/>
                    </a:cubicBezTo>
                    <a:cubicBezTo>
                      <a:pt x="26241" y="360901"/>
                      <a:pt x="25482" y="367844"/>
                      <a:pt x="30827" y="372478"/>
                    </a:cubicBezTo>
                    <a:cubicBezTo>
                      <a:pt x="40197" y="380603"/>
                      <a:pt x="63667" y="403055"/>
                      <a:pt x="63965" y="403373"/>
                    </a:cubicBezTo>
                    <a:cubicBezTo>
                      <a:pt x="110170" y="452974"/>
                      <a:pt x="98970" y="425541"/>
                      <a:pt x="87963" y="448099"/>
                    </a:cubicBezTo>
                    <a:cubicBezTo>
                      <a:pt x="86028" y="452065"/>
                      <a:pt x="79496" y="451330"/>
                      <a:pt x="67869" y="469988"/>
                    </a:cubicBezTo>
                    <a:cubicBezTo>
                      <a:pt x="59652" y="483181"/>
                      <a:pt x="49735" y="488762"/>
                      <a:pt x="43376" y="497686"/>
                    </a:cubicBezTo>
                    <a:cubicBezTo>
                      <a:pt x="39030" y="503787"/>
                      <a:pt x="35515" y="510388"/>
                      <a:pt x="29415" y="515070"/>
                    </a:cubicBezTo>
                    <a:cubicBezTo>
                      <a:pt x="29098" y="515315"/>
                      <a:pt x="14239" y="541248"/>
                      <a:pt x="8760" y="541518"/>
                    </a:cubicBezTo>
                    <a:cubicBezTo>
                      <a:pt x="-2147" y="560619"/>
                      <a:pt x="-3568" y="552989"/>
                      <a:pt x="12914" y="588047"/>
                    </a:cubicBezTo>
                    <a:cubicBezTo>
                      <a:pt x="20151" y="591576"/>
                      <a:pt x="23292" y="598792"/>
                      <a:pt x="27744" y="604778"/>
                    </a:cubicBezTo>
                    <a:cubicBezTo>
                      <a:pt x="33185" y="612100"/>
                      <a:pt x="55877" y="629475"/>
                      <a:pt x="60012" y="644081"/>
                    </a:cubicBezTo>
                    <a:cubicBezTo>
                      <a:pt x="61194" y="648249"/>
                      <a:pt x="81614" y="657730"/>
                      <a:pt x="85350" y="670379"/>
                    </a:cubicBezTo>
                    <a:cubicBezTo>
                      <a:pt x="86148" y="673076"/>
                      <a:pt x="86378" y="666201"/>
                      <a:pt x="97952" y="681057"/>
                    </a:cubicBezTo>
                    <a:cubicBezTo>
                      <a:pt x="91987" y="688091"/>
                      <a:pt x="84150" y="693293"/>
                      <a:pt x="78512" y="700677"/>
                    </a:cubicBezTo>
                    <a:cubicBezTo>
                      <a:pt x="77801" y="701610"/>
                      <a:pt x="72970" y="701317"/>
                      <a:pt x="71822" y="703321"/>
                    </a:cubicBezTo>
                    <a:cubicBezTo>
                      <a:pt x="70621" y="705413"/>
                      <a:pt x="54658" y="720370"/>
                      <a:pt x="40946" y="733509"/>
                    </a:cubicBezTo>
                    <a:cubicBezTo>
                      <a:pt x="64407" y="733841"/>
                      <a:pt x="87838" y="734187"/>
                      <a:pt x="111207" y="734543"/>
                    </a:cubicBezTo>
                    <a:cubicBezTo>
                      <a:pt x="111601" y="733774"/>
                      <a:pt x="111952" y="732927"/>
                      <a:pt x="112221" y="731947"/>
                    </a:cubicBezTo>
                    <a:cubicBezTo>
                      <a:pt x="112984" y="729235"/>
                      <a:pt x="125327" y="727548"/>
                      <a:pt x="139979" y="710523"/>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6" name="Google Shape;1026;p18"/>
              <p:cNvSpPr/>
              <p:nvPr/>
            </p:nvSpPr>
            <p:spPr>
              <a:xfrm>
                <a:off x="9590157" y="3908141"/>
                <a:ext cx="161827" cy="750648"/>
              </a:xfrm>
              <a:custGeom>
                <a:avLst/>
                <a:gdLst/>
                <a:ahLst/>
                <a:cxnLst/>
                <a:rect l="l" t="t" r="r" b="b"/>
                <a:pathLst>
                  <a:path w="161827" h="750648" extrusionOk="0">
                    <a:moveTo>
                      <a:pt x="121126" y="744504"/>
                    </a:moveTo>
                    <a:cubicBezTo>
                      <a:pt x="131293" y="734961"/>
                      <a:pt x="150907" y="710961"/>
                      <a:pt x="153034" y="709480"/>
                    </a:cubicBezTo>
                    <a:cubicBezTo>
                      <a:pt x="167980" y="699062"/>
                      <a:pt x="161650" y="679470"/>
                      <a:pt x="145701" y="675740"/>
                    </a:cubicBezTo>
                    <a:cubicBezTo>
                      <a:pt x="138742" y="657355"/>
                      <a:pt x="123460" y="657946"/>
                      <a:pt x="119258" y="646066"/>
                    </a:cubicBezTo>
                    <a:cubicBezTo>
                      <a:pt x="118576" y="644134"/>
                      <a:pt x="116137" y="642331"/>
                      <a:pt x="114086" y="641494"/>
                    </a:cubicBezTo>
                    <a:cubicBezTo>
                      <a:pt x="108745" y="639321"/>
                      <a:pt x="89766" y="612475"/>
                      <a:pt x="73188" y="602403"/>
                    </a:cubicBezTo>
                    <a:cubicBezTo>
                      <a:pt x="71838" y="601580"/>
                      <a:pt x="70926" y="600032"/>
                      <a:pt x="69845" y="598787"/>
                    </a:cubicBezTo>
                    <a:cubicBezTo>
                      <a:pt x="44805" y="569883"/>
                      <a:pt x="51178" y="590475"/>
                      <a:pt x="60879" y="572902"/>
                    </a:cubicBezTo>
                    <a:cubicBezTo>
                      <a:pt x="67626" y="560676"/>
                      <a:pt x="110215" y="519056"/>
                      <a:pt x="111180" y="513234"/>
                    </a:cubicBezTo>
                    <a:cubicBezTo>
                      <a:pt x="111641" y="510436"/>
                      <a:pt x="123787" y="507364"/>
                      <a:pt x="136480" y="488940"/>
                    </a:cubicBezTo>
                    <a:cubicBezTo>
                      <a:pt x="143953" y="478099"/>
                      <a:pt x="145917" y="479551"/>
                      <a:pt x="148395" y="471729"/>
                    </a:cubicBezTo>
                    <a:cubicBezTo>
                      <a:pt x="159278" y="468349"/>
                      <a:pt x="164901" y="457782"/>
                      <a:pt x="152482" y="443772"/>
                    </a:cubicBezTo>
                    <a:cubicBezTo>
                      <a:pt x="143516" y="433661"/>
                      <a:pt x="79450" y="366632"/>
                      <a:pt x="76007" y="358877"/>
                    </a:cubicBezTo>
                    <a:cubicBezTo>
                      <a:pt x="75238" y="357151"/>
                      <a:pt x="73485" y="358137"/>
                      <a:pt x="67938" y="353574"/>
                    </a:cubicBezTo>
                    <a:cubicBezTo>
                      <a:pt x="97791" y="312415"/>
                      <a:pt x="112170" y="311848"/>
                      <a:pt x="109836" y="300295"/>
                    </a:cubicBezTo>
                    <a:cubicBezTo>
                      <a:pt x="137004" y="277497"/>
                      <a:pt x="124118" y="278934"/>
                      <a:pt x="131841" y="275771"/>
                    </a:cubicBezTo>
                    <a:cubicBezTo>
                      <a:pt x="132513" y="275497"/>
                      <a:pt x="131855" y="271511"/>
                      <a:pt x="131481" y="269300"/>
                    </a:cubicBezTo>
                    <a:cubicBezTo>
                      <a:pt x="125362" y="233040"/>
                      <a:pt x="103746" y="225944"/>
                      <a:pt x="97181" y="205876"/>
                    </a:cubicBezTo>
                    <a:cubicBezTo>
                      <a:pt x="96792" y="204694"/>
                      <a:pt x="95490" y="203833"/>
                      <a:pt x="94713" y="202746"/>
                    </a:cubicBezTo>
                    <a:cubicBezTo>
                      <a:pt x="88733" y="194492"/>
                      <a:pt x="92431" y="179948"/>
                      <a:pt x="89214" y="177145"/>
                    </a:cubicBezTo>
                    <a:cubicBezTo>
                      <a:pt x="89406" y="176876"/>
                      <a:pt x="89713" y="176631"/>
                      <a:pt x="89814" y="176347"/>
                    </a:cubicBezTo>
                    <a:cubicBezTo>
                      <a:pt x="95337" y="161386"/>
                      <a:pt x="108524" y="152049"/>
                      <a:pt x="116862" y="139169"/>
                    </a:cubicBezTo>
                    <a:cubicBezTo>
                      <a:pt x="125929" y="125155"/>
                      <a:pt x="205756" y="105092"/>
                      <a:pt x="128345" y="46428"/>
                    </a:cubicBezTo>
                    <a:cubicBezTo>
                      <a:pt x="91471" y="18486"/>
                      <a:pt x="97829" y="15697"/>
                      <a:pt x="79239" y="0"/>
                    </a:cubicBezTo>
                    <a:cubicBezTo>
                      <a:pt x="58127" y="635"/>
                      <a:pt x="36780" y="1274"/>
                      <a:pt x="15240" y="1909"/>
                    </a:cubicBezTo>
                    <a:cubicBezTo>
                      <a:pt x="17243" y="9928"/>
                      <a:pt x="22876" y="15462"/>
                      <a:pt x="27655" y="21361"/>
                    </a:cubicBezTo>
                    <a:cubicBezTo>
                      <a:pt x="34446" y="22005"/>
                      <a:pt x="69490" y="62635"/>
                      <a:pt x="77159" y="67746"/>
                    </a:cubicBezTo>
                    <a:cubicBezTo>
                      <a:pt x="108966" y="88976"/>
                      <a:pt x="100495" y="89039"/>
                      <a:pt x="106844" y="91395"/>
                    </a:cubicBezTo>
                    <a:cubicBezTo>
                      <a:pt x="113663" y="93924"/>
                      <a:pt x="110422" y="92159"/>
                      <a:pt x="85660" y="116794"/>
                    </a:cubicBezTo>
                    <a:cubicBezTo>
                      <a:pt x="80838" y="121592"/>
                      <a:pt x="56134" y="148453"/>
                      <a:pt x="46692" y="148669"/>
                    </a:cubicBezTo>
                    <a:cubicBezTo>
                      <a:pt x="41304" y="165313"/>
                      <a:pt x="39608" y="168679"/>
                      <a:pt x="41030" y="172410"/>
                    </a:cubicBezTo>
                    <a:cubicBezTo>
                      <a:pt x="46178" y="185934"/>
                      <a:pt x="44022" y="194770"/>
                      <a:pt x="54775" y="205126"/>
                    </a:cubicBezTo>
                    <a:cubicBezTo>
                      <a:pt x="62454" y="212520"/>
                      <a:pt x="89775" y="260083"/>
                      <a:pt x="91519" y="262252"/>
                    </a:cubicBezTo>
                    <a:cubicBezTo>
                      <a:pt x="82351" y="266732"/>
                      <a:pt x="71070" y="274372"/>
                      <a:pt x="69787" y="284540"/>
                    </a:cubicBezTo>
                    <a:cubicBezTo>
                      <a:pt x="69259" y="288728"/>
                      <a:pt x="58583" y="290968"/>
                      <a:pt x="40434" y="319103"/>
                    </a:cubicBezTo>
                    <a:cubicBezTo>
                      <a:pt x="37025" y="324387"/>
                      <a:pt x="31262" y="327978"/>
                      <a:pt x="29350" y="334367"/>
                    </a:cubicBezTo>
                    <a:cubicBezTo>
                      <a:pt x="21873" y="336401"/>
                      <a:pt x="23995" y="344310"/>
                      <a:pt x="20653" y="348968"/>
                    </a:cubicBezTo>
                    <a:cubicBezTo>
                      <a:pt x="14040" y="358161"/>
                      <a:pt x="22252" y="375118"/>
                      <a:pt x="28553" y="384478"/>
                    </a:cubicBezTo>
                    <a:cubicBezTo>
                      <a:pt x="32001" y="389608"/>
                      <a:pt x="50880" y="392522"/>
                      <a:pt x="63924" y="413575"/>
                    </a:cubicBezTo>
                    <a:cubicBezTo>
                      <a:pt x="68097" y="420315"/>
                      <a:pt x="97676" y="446623"/>
                      <a:pt x="103448" y="451743"/>
                    </a:cubicBezTo>
                    <a:cubicBezTo>
                      <a:pt x="91221" y="463493"/>
                      <a:pt x="75867" y="483195"/>
                      <a:pt x="74311" y="485762"/>
                    </a:cubicBezTo>
                    <a:cubicBezTo>
                      <a:pt x="73711" y="486753"/>
                      <a:pt x="68861" y="487022"/>
                      <a:pt x="67938" y="489109"/>
                    </a:cubicBezTo>
                    <a:cubicBezTo>
                      <a:pt x="65076" y="495628"/>
                      <a:pt x="28380" y="533042"/>
                      <a:pt x="13790" y="558013"/>
                    </a:cubicBezTo>
                    <a:cubicBezTo>
                      <a:pt x="3532" y="562422"/>
                      <a:pt x="-205" y="573321"/>
                      <a:pt x="1952" y="582162"/>
                    </a:cubicBezTo>
                    <a:cubicBezTo>
                      <a:pt x="-339" y="586989"/>
                      <a:pt x="-1636" y="589734"/>
                      <a:pt x="4031" y="593609"/>
                    </a:cubicBezTo>
                    <a:cubicBezTo>
                      <a:pt x="14928" y="601056"/>
                      <a:pt x="23914" y="617754"/>
                      <a:pt x="27223" y="620624"/>
                    </a:cubicBezTo>
                    <a:cubicBezTo>
                      <a:pt x="43590" y="634816"/>
                      <a:pt x="104630" y="694807"/>
                      <a:pt x="105547" y="696610"/>
                    </a:cubicBezTo>
                    <a:cubicBezTo>
                      <a:pt x="91677" y="707778"/>
                      <a:pt x="82087" y="721975"/>
                      <a:pt x="57008" y="749605"/>
                    </a:cubicBezTo>
                    <a:cubicBezTo>
                      <a:pt x="76631" y="749952"/>
                      <a:pt x="96110" y="750302"/>
                      <a:pt x="115431" y="750649"/>
                    </a:cubicBezTo>
                    <a:cubicBezTo>
                      <a:pt x="116852" y="748836"/>
                      <a:pt x="118672" y="746802"/>
                      <a:pt x="121126" y="744504"/>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7" name="Google Shape;1027;p18"/>
              <p:cNvSpPr/>
              <p:nvPr/>
            </p:nvSpPr>
            <p:spPr>
              <a:xfrm>
                <a:off x="10104329" y="3890338"/>
                <a:ext cx="157149" cy="776153"/>
              </a:xfrm>
              <a:custGeom>
                <a:avLst/>
                <a:gdLst/>
                <a:ahLst/>
                <a:cxnLst/>
                <a:rect l="l" t="t" r="r" b="b"/>
                <a:pathLst>
                  <a:path w="157149" h="776153" extrusionOk="0">
                    <a:moveTo>
                      <a:pt x="148583" y="717466"/>
                    </a:moveTo>
                    <a:cubicBezTo>
                      <a:pt x="163092" y="707355"/>
                      <a:pt x="156949" y="688336"/>
                      <a:pt x="141466" y="684711"/>
                    </a:cubicBezTo>
                    <a:cubicBezTo>
                      <a:pt x="134695" y="666816"/>
                      <a:pt x="119816" y="667263"/>
                      <a:pt x="115792" y="655898"/>
                    </a:cubicBezTo>
                    <a:cubicBezTo>
                      <a:pt x="115129" y="654023"/>
                      <a:pt x="112761" y="652268"/>
                      <a:pt x="110773" y="651456"/>
                    </a:cubicBezTo>
                    <a:cubicBezTo>
                      <a:pt x="105591" y="649345"/>
                      <a:pt x="87164" y="623282"/>
                      <a:pt x="71066" y="613504"/>
                    </a:cubicBezTo>
                    <a:cubicBezTo>
                      <a:pt x="69289" y="612427"/>
                      <a:pt x="65130" y="606181"/>
                      <a:pt x="61672" y="602898"/>
                    </a:cubicBezTo>
                    <a:cubicBezTo>
                      <a:pt x="49555" y="591378"/>
                      <a:pt x="49589" y="594869"/>
                      <a:pt x="53042" y="591124"/>
                    </a:cubicBezTo>
                    <a:cubicBezTo>
                      <a:pt x="53330" y="590811"/>
                      <a:pt x="98070" y="538984"/>
                      <a:pt x="100078" y="537585"/>
                    </a:cubicBezTo>
                    <a:cubicBezTo>
                      <a:pt x="109697" y="530873"/>
                      <a:pt x="105682" y="527393"/>
                      <a:pt x="110418" y="524508"/>
                    </a:cubicBezTo>
                    <a:cubicBezTo>
                      <a:pt x="126477" y="514729"/>
                      <a:pt x="137984" y="496344"/>
                      <a:pt x="142667" y="489243"/>
                    </a:cubicBezTo>
                    <a:cubicBezTo>
                      <a:pt x="135665" y="482099"/>
                      <a:pt x="128600" y="475012"/>
                      <a:pt x="121512" y="467945"/>
                    </a:cubicBezTo>
                    <a:cubicBezTo>
                      <a:pt x="128898" y="462580"/>
                      <a:pt x="135765" y="457681"/>
                      <a:pt x="142158" y="453142"/>
                    </a:cubicBezTo>
                    <a:cubicBezTo>
                      <a:pt x="129762" y="439959"/>
                      <a:pt x="76593" y="383324"/>
                      <a:pt x="73808" y="377070"/>
                    </a:cubicBezTo>
                    <a:cubicBezTo>
                      <a:pt x="73064" y="375392"/>
                      <a:pt x="71359" y="376348"/>
                      <a:pt x="65975" y="371920"/>
                    </a:cubicBezTo>
                    <a:cubicBezTo>
                      <a:pt x="95141" y="331699"/>
                      <a:pt x="108929" y="331459"/>
                      <a:pt x="106652" y="320194"/>
                    </a:cubicBezTo>
                    <a:cubicBezTo>
                      <a:pt x="133033" y="298059"/>
                      <a:pt x="120551" y="299444"/>
                      <a:pt x="128019" y="296382"/>
                    </a:cubicBezTo>
                    <a:cubicBezTo>
                      <a:pt x="128672" y="296117"/>
                      <a:pt x="128033" y="292247"/>
                      <a:pt x="127673" y="290103"/>
                    </a:cubicBezTo>
                    <a:cubicBezTo>
                      <a:pt x="127476" y="288939"/>
                      <a:pt x="126175" y="287920"/>
                      <a:pt x="126098" y="286785"/>
                    </a:cubicBezTo>
                    <a:cubicBezTo>
                      <a:pt x="125743" y="281261"/>
                      <a:pt x="125527" y="279454"/>
                      <a:pt x="123336" y="278329"/>
                    </a:cubicBezTo>
                    <a:cubicBezTo>
                      <a:pt x="123116" y="262290"/>
                      <a:pt x="116997" y="264502"/>
                      <a:pt x="109957" y="252872"/>
                    </a:cubicBezTo>
                    <a:cubicBezTo>
                      <a:pt x="104967" y="244626"/>
                      <a:pt x="97465" y="238001"/>
                      <a:pt x="94368" y="228525"/>
                    </a:cubicBezTo>
                    <a:cubicBezTo>
                      <a:pt x="93993" y="227376"/>
                      <a:pt x="92725" y="226540"/>
                      <a:pt x="91966" y="225487"/>
                    </a:cubicBezTo>
                    <a:cubicBezTo>
                      <a:pt x="86160" y="217472"/>
                      <a:pt x="89753" y="203352"/>
                      <a:pt x="86626" y="200631"/>
                    </a:cubicBezTo>
                    <a:cubicBezTo>
                      <a:pt x="86813" y="200371"/>
                      <a:pt x="87111" y="200131"/>
                      <a:pt x="87212" y="199857"/>
                    </a:cubicBezTo>
                    <a:cubicBezTo>
                      <a:pt x="92576" y="185333"/>
                      <a:pt x="105380" y="176265"/>
                      <a:pt x="113472" y="163761"/>
                    </a:cubicBezTo>
                    <a:cubicBezTo>
                      <a:pt x="121473" y="151395"/>
                      <a:pt x="200201" y="130991"/>
                      <a:pt x="124624" y="73717"/>
                    </a:cubicBezTo>
                    <a:cubicBezTo>
                      <a:pt x="85939" y="44404"/>
                      <a:pt x="96289" y="43616"/>
                      <a:pt x="72098" y="24702"/>
                    </a:cubicBezTo>
                    <a:cubicBezTo>
                      <a:pt x="64698" y="18914"/>
                      <a:pt x="74740" y="22505"/>
                      <a:pt x="77871" y="13856"/>
                    </a:cubicBezTo>
                    <a:cubicBezTo>
                      <a:pt x="78961" y="10851"/>
                      <a:pt x="81507" y="9620"/>
                      <a:pt x="83351" y="7558"/>
                    </a:cubicBezTo>
                    <a:cubicBezTo>
                      <a:pt x="86693" y="3813"/>
                      <a:pt x="89306" y="1462"/>
                      <a:pt x="90862" y="0"/>
                    </a:cubicBezTo>
                    <a:cubicBezTo>
                      <a:pt x="70163" y="865"/>
                      <a:pt x="47634" y="1760"/>
                      <a:pt x="23492" y="2683"/>
                    </a:cubicBezTo>
                    <a:cubicBezTo>
                      <a:pt x="13849" y="8303"/>
                      <a:pt x="13042" y="23866"/>
                      <a:pt x="15213" y="29428"/>
                    </a:cubicBezTo>
                    <a:cubicBezTo>
                      <a:pt x="14924" y="36390"/>
                      <a:pt x="27723" y="51452"/>
                      <a:pt x="30369" y="52308"/>
                    </a:cubicBezTo>
                    <a:cubicBezTo>
                      <a:pt x="39268" y="55193"/>
                      <a:pt x="65898" y="88390"/>
                      <a:pt x="74922" y="94414"/>
                    </a:cubicBezTo>
                    <a:cubicBezTo>
                      <a:pt x="105802" y="115025"/>
                      <a:pt x="97581" y="115087"/>
                      <a:pt x="103742" y="117376"/>
                    </a:cubicBezTo>
                    <a:cubicBezTo>
                      <a:pt x="106187" y="118280"/>
                      <a:pt x="109865" y="119390"/>
                      <a:pt x="102114" y="124116"/>
                    </a:cubicBezTo>
                    <a:cubicBezTo>
                      <a:pt x="93859" y="129145"/>
                      <a:pt x="57081" y="172717"/>
                      <a:pt x="45344" y="172982"/>
                    </a:cubicBezTo>
                    <a:cubicBezTo>
                      <a:pt x="40114" y="189145"/>
                      <a:pt x="38466" y="192410"/>
                      <a:pt x="39845" y="196035"/>
                    </a:cubicBezTo>
                    <a:cubicBezTo>
                      <a:pt x="44844" y="209169"/>
                      <a:pt x="42750" y="217742"/>
                      <a:pt x="53191" y="227799"/>
                    </a:cubicBezTo>
                    <a:cubicBezTo>
                      <a:pt x="60664" y="234992"/>
                      <a:pt x="87159" y="281146"/>
                      <a:pt x="88874" y="283261"/>
                    </a:cubicBezTo>
                    <a:cubicBezTo>
                      <a:pt x="79979" y="287612"/>
                      <a:pt x="69015" y="295031"/>
                      <a:pt x="67771" y="304901"/>
                    </a:cubicBezTo>
                    <a:cubicBezTo>
                      <a:pt x="67257" y="308968"/>
                      <a:pt x="56894" y="311136"/>
                      <a:pt x="39268" y="338459"/>
                    </a:cubicBezTo>
                    <a:cubicBezTo>
                      <a:pt x="35959" y="343589"/>
                      <a:pt x="30365" y="347074"/>
                      <a:pt x="28506" y="353276"/>
                    </a:cubicBezTo>
                    <a:cubicBezTo>
                      <a:pt x="21244" y="355252"/>
                      <a:pt x="23310" y="362930"/>
                      <a:pt x="20058" y="367454"/>
                    </a:cubicBezTo>
                    <a:cubicBezTo>
                      <a:pt x="13637" y="376377"/>
                      <a:pt x="21614" y="392844"/>
                      <a:pt x="27728" y="401935"/>
                    </a:cubicBezTo>
                    <a:cubicBezTo>
                      <a:pt x="31080" y="406916"/>
                      <a:pt x="49402" y="409743"/>
                      <a:pt x="62071" y="430185"/>
                    </a:cubicBezTo>
                    <a:cubicBezTo>
                      <a:pt x="66115" y="436714"/>
                      <a:pt x="94661" y="462113"/>
                      <a:pt x="100448" y="467243"/>
                    </a:cubicBezTo>
                    <a:cubicBezTo>
                      <a:pt x="83115" y="483897"/>
                      <a:pt x="26157" y="548580"/>
                      <a:pt x="13397" y="570422"/>
                    </a:cubicBezTo>
                    <a:cubicBezTo>
                      <a:pt x="3437" y="574696"/>
                      <a:pt x="-189" y="585282"/>
                      <a:pt x="1905" y="593869"/>
                    </a:cubicBezTo>
                    <a:cubicBezTo>
                      <a:pt x="-319" y="598547"/>
                      <a:pt x="-1606" y="601210"/>
                      <a:pt x="3922" y="604980"/>
                    </a:cubicBezTo>
                    <a:cubicBezTo>
                      <a:pt x="14497" y="612210"/>
                      <a:pt x="23228" y="628422"/>
                      <a:pt x="26436" y="631206"/>
                    </a:cubicBezTo>
                    <a:cubicBezTo>
                      <a:pt x="50818" y="652355"/>
                      <a:pt x="102325" y="704668"/>
                      <a:pt x="102484" y="704980"/>
                    </a:cubicBezTo>
                    <a:cubicBezTo>
                      <a:pt x="97091" y="709317"/>
                      <a:pt x="98474" y="706350"/>
                      <a:pt x="94833" y="710898"/>
                    </a:cubicBezTo>
                    <a:cubicBezTo>
                      <a:pt x="59501" y="755057"/>
                      <a:pt x="37871" y="770437"/>
                      <a:pt x="39580" y="775557"/>
                    </a:cubicBezTo>
                    <a:cubicBezTo>
                      <a:pt x="59160" y="775788"/>
                      <a:pt x="78164" y="775985"/>
                      <a:pt x="96596" y="776154"/>
                    </a:cubicBezTo>
                    <a:cubicBezTo>
                      <a:pt x="104722" y="767014"/>
                      <a:pt x="147450" y="718259"/>
                      <a:pt x="148583" y="7174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8" name="Google Shape;1028;p18"/>
              <p:cNvSpPr/>
              <p:nvPr/>
            </p:nvSpPr>
            <p:spPr>
              <a:xfrm>
                <a:off x="8364331" y="3940742"/>
                <a:ext cx="152537" cy="712268"/>
              </a:xfrm>
              <a:custGeom>
                <a:avLst/>
                <a:gdLst/>
                <a:ahLst/>
                <a:cxnLst/>
                <a:rect l="l" t="t" r="r" b="b"/>
                <a:pathLst>
                  <a:path w="152537" h="712268" extrusionOk="0">
                    <a:moveTo>
                      <a:pt x="148532" y="651412"/>
                    </a:moveTo>
                    <a:cubicBezTo>
                      <a:pt x="159582" y="636614"/>
                      <a:pt x="138062" y="635600"/>
                      <a:pt x="136372" y="631013"/>
                    </a:cubicBezTo>
                    <a:cubicBezTo>
                      <a:pt x="132155" y="619528"/>
                      <a:pt x="118189" y="617576"/>
                      <a:pt x="114698" y="609826"/>
                    </a:cubicBezTo>
                    <a:cubicBezTo>
                      <a:pt x="106567" y="591787"/>
                      <a:pt x="90368" y="586287"/>
                      <a:pt x="65933" y="554244"/>
                    </a:cubicBezTo>
                    <a:cubicBezTo>
                      <a:pt x="71100" y="545643"/>
                      <a:pt x="74904" y="550373"/>
                      <a:pt x="89643" y="529984"/>
                    </a:cubicBezTo>
                    <a:cubicBezTo>
                      <a:pt x="119178" y="489133"/>
                      <a:pt x="123534" y="496791"/>
                      <a:pt x="134619" y="474854"/>
                    </a:cubicBezTo>
                    <a:cubicBezTo>
                      <a:pt x="141746" y="460719"/>
                      <a:pt x="150236" y="464152"/>
                      <a:pt x="116239" y="428738"/>
                    </a:cubicBezTo>
                    <a:cubicBezTo>
                      <a:pt x="108037" y="420190"/>
                      <a:pt x="99171" y="411873"/>
                      <a:pt x="92304" y="402344"/>
                    </a:cubicBezTo>
                    <a:cubicBezTo>
                      <a:pt x="82607" y="388897"/>
                      <a:pt x="66682" y="381195"/>
                      <a:pt x="59718" y="365531"/>
                    </a:cubicBezTo>
                    <a:cubicBezTo>
                      <a:pt x="58988" y="363892"/>
                      <a:pt x="57370" y="364791"/>
                      <a:pt x="52150" y="360589"/>
                    </a:cubicBezTo>
                    <a:cubicBezTo>
                      <a:pt x="58057" y="352786"/>
                      <a:pt x="104555" y="298521"/>
                      <a:pt x="119380" y="293035"/>
                    </a:cubicBezTo>
                    <a:cubicBezTo>
                      <a:pt x="124951" y="290978"/>
                      <a:pt x="124077" y="282598"/>
                      <a:pt x="130700" y="281458"/>
                    </a:cubicBezTo>
                    <a:cubicBezTo>
                      <a:pt x="131007" y="281405"/>
                      <a:pt x="129941" y="283579"/>
                      <a:pt x="134734" y="259497"/>
                    </a:cubicBezTo>
                    <a:cubicBezTo>
                      <a:pt x="136914" y="256636"/>
                      <a:pt x="134647" y="255367"/>
                      <a:pt x="131391" y="247516"/>
                    </a:cubicBezTo>
                    <a:cubicBezTo>
                      <a:pt x="101496" y="239155"/>
                      <a:pt x="66591" y="171756"/>
                      <a:pt x="61078" y="168823"/>
                    </a:cubicBezTo>
                    <a:cubicBezTo>
                      <a:pt x="54666" y="165419"/>
                      <a:pt x="51098" y="159809"/>
                      <a:pt x="48351" y="153785"/>
                    </a:cubicBezTo>
                    <a:cubicBezTo>
                      <a:pt x="49950" y="152405"/>
                      <a:pt x="51376" y="150664"/>
                      <a:pt x="52784" y="148727"/>
                    </a:cubicBezTo>
                    <a:cubicBezTo>
                      <a:pt x="68478" y="127082"/>
                      <a:pt x="90032" y="120313"/>
                      <a:pt x="106682" y="103419"/>
                    </a:cubicBezTo>
                    <a:cubicBezTo>
                      <a:pt x="129893" y="79871"/>
                      <a:pt x="136069" y="72654"/>
                      <a:pt x="151010" y="63630"/>
                    </a:cubicBezTo>
                    <a:cubicBezTo>
                      <a:pt x="147662" y="58986"/>
                      <a:pt x="153997" y="58851"/>
                      <a:pt x="152215" y="50596"/>
                    </a:cubicBezTo>
                    <a:cubicBezTo>
                      <a:pt x="149838" y="39390"/>
                      <a:pt x="123189" y="16188"/>
                      <a:pt x="109266" y="0"/>
                    </a:cubicBezTo>
                    <a:cubicBezTo>
                      <a:pt x="89686" y="495"/>
                      <a:pt x="71014" y="971"/>
                      <a:pt x="53331" y="1413"/>
                    </a:cubicBezTo>
                    <a:cubicBezTo>
                      <a:pt x="59229" y="7827"/>
                      <a:pt x="59267" y="11014"/>
                      <a:pt x="66452" y="17736"/>
                    </a:cubicBezTo>
                    <a:cubicBezTo>
                      <a:pt x="122156" y="69837"/>
                      <a:pt x="99306" y="32625"/>
                      <a:pt x="49350" y="100145"/>
                    </a:cubicBezTo>
                    <a:cubicBezTo>
                      <a:pt x="44528" y="106659"/>
                      <a:pt x="26989" y="113602"/>
                      <a:pt x="22196" y="120140"/>
                    </a:cubicBezTo>
                    <a:cubicBezTo>
                      <a:pt x="17312" y="126813"/>
                      <a:pt x="13994" y="131472"/>
                      <a:pt x="9811" y="133280"/>
                    </a:cubicBezTo>
                    <a:cubicBezTo>
                      <a:pt x="158" y="137453"/>
                      <a:pt x="1531" y="150097"/>
                      <a:pt x="1084" y="151160"/>
                    </a:cubicBezTo>
                    <a:cubicBezTo>
                      <a:pt x="-1624" y="157563"/>
                      <a:pt x="1142" y="163116"/>
                      <a:pt x="4970" y="167160"/>
                    </a:cubicBezTo>
                    <a:cubicBezTo>
                      <a:pt x="13941" y="176636"/>
                      <a:pt x="15795" y="185669"/>
                      <a:pt x="27061" y="193208"/>
                    </a:cubicBezTo>
                    <a:cubicBezTo>
                      <a:pt x="31561" y="196217"/>
                      <a:pt x="42718" y="220573"/>
                      <a:pt x="46536" y="224934"/>
                    </a:cubicBezTo>
                    <a:cubicBezTo>
                      <a:pt x="50560" y="229530"/>
                      <a:pt x="56265" y="232761"/>
                      <a:pt x="59858" y="237612"/>
                    </a:cubicBezTo>
                    <a:cubicBezTo>
                      <a:pt x="80389" y="265362"/>
                      <a:pt x="60698" y="239876"/>
                      <a:pt x="84985" y="262425"/>
                    </a:cubicBezTo>
                    <a:cubicBezTo>
                      <a:pt x="79217" y="268675"/>
                      <a:pt x="74131" y="275540"/>
                      <a:pt x="68709" y="282021"/>
                    </a:cubicBezTo>
                    <a:cubicBezTo>
                      <a:pt x="49772" y="304670"/>
                      <a:pt x="43102" y="303983"/>
                      <a:pt x="40854" y="310324"/>
                    </a:cubicBezTo>
                    <a:cubicBezTo>
                      <a:pt x="36863" y="321612"/>
                      <a:pt x="18758" y="338238"/>
                      <a:pt x="15708" y="352209"/>
                    </a:cubicBezTo>
                    <a:cubicBezTo>
                      <a:pt x="12255" y="357170"/>
                      <a:pt x="7438" y="357372"/>
                      <a:pt x="8490" y="370291"/>
                    </a:cubicBezTo>
                    <a:cubicBezTo>
                      <a:pt x="9316" y="380459"/>
                      <a:pt x="19204" y="394656"/>
                      <a:pt x="23234" y="396603"/>
                    </a:cubicBezTo>
                    <a:cubicBezTo>
                      <a:pt x="48154" y="408651"/>
                      <a:pt x="32109" y="410180"/>
                      <a:pt x="91550" y="460219"/>
                    </a:cubicBezTo>
                    <a:cubicBezTo>
                      <a:pt x="82093" y="468931"/>
                      <a:pt x="82819" y="466080"/>
                      <a:pt x="80970" y="468753"/>
                    </a:cubicBezTo>
                    <a:cubicBezTo>
                      <a:pt x="37862" y="531340"/>
                      <a:pt x="29813" y="529820"/>
                      <a:pt x="17658" y="559777"/>
                    </a:cubicBezTo>
                    <a:cubicBezTo>
                      <a:pt x="11468" y="575037"/>
                      <a:pt x="29491" y="584624"/>
                      <a:pt x="36244" y="590508"/>
                    </a:cubicBezTo>
                    <a:cubicBezTo>
                      <a:pt x="81517" y="629984"/>
                      <a:pt x="91862" y="643989"/>
                      <a:pt x="97913" y="649509"/>
                    </a:cubicBezTo>
                    <a:cubicBezTo>
                      <a:pt x="98206" y="649778"/>
                      <a:pt x="47410" y="696658"/>
                      <a:pt x="37968" y="712269"/>
                    </a:cubicBezTo>
                    <a:cubicBezTo>
                      <a:pt x="55238" y="711754"/>
                      <a:pt x="72849" y="711288"/>
                      <a:pt x="90776" y="710860"/>
                    </a:cubicBezTo>
                    <a:cubicBezTo>
                      <a:pt x="99944" y="707273"/>
                      <a:pt x="106058" y="698105"/>
                      <a:pt x="137745" y="672715"/>
                    </a:cubicBezTo>
                    <a:cubicBezTo>
                      <a:pt x="144224" y="665754"/>
                      <a:pt x="147004" y="659932"/>
                      <a:pt x="148532" y="65141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29" name="Google Shape;1029;p18"/>
              <p:cNvSpPr/>
              <p:nvPr/>
            </p:nvSpPr>
            <p:spPr>
              <a:xfrm>
                <a:off x="8735542" y="3932554"/>
                <a:ext cx="151656" cy="715475"/>
              </a:xfrm>
              <a:custGeom>
                <a:avLst/>
                <a:gdLst/>
                <a:ahLst/>
                <a:cxnLst/>
                <a:rect l="l" t="t" r="r" b="b"/>
                <a:pathLst>
                  <a:path w="151656" h="715475" extrusionOk="0">
                    <a:moveTo>
                      <a:pt x="108392" y="707172"/>
                    </a:moveTo>
                    <a:cubicBezTo>
                      <a:pt x="109126" y="704519"/>
                      <a:pt x="121171" y="702817"/>
                      <a:pt x="135338" y="686360"/>
                    </a:cubicBezTo>
                    <a:cubicBezTo>
                      <a:pt x="141495" y="679191"/>
                      <a:pt x="158352" y="669422"/>
                      <a:pt x="148776" y="644744"/>
                    </a:cubicBezTo>
                    <a:cubicBezTo>
                      <a:pt x="150687" y="639340"/>
                      <a:pt x="135924" y="629489"/>
                      <a:pt x="130070" y="627542"/>
                    </a:cubicBezTo>
                    <a:cubicBezTo>
                      <a:pt x="124955" y="625845"/>
                      <a:pt x="95771" y="594749"/>
                      <a:pt x="91813" y="590427"/>
                    </a:cubicBezTo>
                    <a:cubicBezTo>
                      <a:pt x="90012" y="588455"/>
                      <a:pt x="89455" y="585326"/>
                      <a:pt x="87611" y="583417"/>
                    </a:cubicBezTo>
                    <a:cubicBezTo>
                      <a:pt x="35100" y="529229"/>
                      <a:pt x="49758" y="545181"/>
                      <a:pt x="55761" y="532643"/>
                    </a:cubicBezTo>
                    <a:cubicBezTo>
                      <a:pt x="60890" y="521931"/>
                      <a:pt x="100035" y="478440"/>
                      <a:pt x="112848" y="469060"/>
                    </a:cubicBezTo>
                    <a:cubicBezTo>
                      <a:pt x="127299" y="458479"/>
                      <a:pt x="128644" y="444666"/>
                      <a:pt x="147177" y="430786"/>
                    </a:cubicBezTo>
                    <a:cubicBezTo>
                      <a:pt x="151120" y="397310"/>
                      <a:pt x="123596" y="396651"/>
                      <a:pt x="118712" y="382824"/>
                    </a:cubicBezTo>
                    <a:cubicBezTo>
                      <a:pt x="118049" y="380949"/>
                      <a:pt x="115682" y="379195"/>
                      <a:pt x="113694" y="378382"/>
                    </a:cubicBezTo>
                    <a:cubicBezTo>
                      <a:pt x="108512" y="376271"/>
                      <a:pt x="90084" y="350209"/>
                      <a:pt x="73986" y="340430"/>
                    </a:cubicBezTo>
                    <a:cubicBezTo>
                      <a:pt x="71921" y="339175"/>
                      <a:pt x="73722" y="338358"/>
                      <a:pt x="54339" y="320814"/>
                    </a:cubicBezTo>
                    <a:cubicBezTo>
                      <a:pt x="69938" y="289531"/>
                      <a:pt x="153108" y="223722"/>
                      <a:pt x="134863" y="208516"/>
                    </a:cubicBezTo>
                    <a:cubicBezTo>
                      <a:pt x="136025" y="199568"/>
                      <a:pt x="131660" y="202636"/>
                      <a:pt x="109602" y="172881"/>
                    </a:cubicBezTo>
                    <a:cubicBezTo>
                      <a:pt x="104939" y="166592"/>
                      <a:pt x="86310" y="160438"/>
                      <a:pt x="81296" y="154434"/>
                    </a:cubicBezTo>
                    <a:cubicBezTo>
                      <a:pt x="56553" y="124784"/>
                      <a:pt x="73045" y="133496"/>
                      <a:pt x="74779" y="120049"/>
                    </a:cubicBezTo>
                    <a:cubicBezTo>
                      <a:pt x="148593" y="51697"/>
                      <a:pt x="129234" y="69746"/>
                      <a:pt x="97096" y="40082"/>
                    </a:cubicBezTo>
                    <a:cubicBezTo>
                      <a:pt x="44561" y="-8346"/>
                      <a:pt x="73520" y="18779"/>
                      <a:pt x="55165" y="0"/>
                    </a:cubicBezTo>
                    <a:cubicBezTo>
                      <a:pt x="37194" y="471"/>
                      <a:pt x="19478" y="933"/>
                      <a:pt x="2020" y="1389"/>
                    </a:cubicBezTo>
                    <a:cubicBezTo>
                      <a:pt x="24405" y="33380"/>
                      <a:pt x="74394" y="60654"/>
                      <a:pt x="69270" y="67173"/>
                    </a:cubicBezTo>
                    <a:cubicBezTo>
                      <a:pt x="50478" y="91111"/>
                      <a:pt x="51534" y="83693"/>
                      <a:pt x="49004" y="87876"/>
                    </a:cubicBezTo>
                    <a:cubicBezTo>
                      <a:pt x="34159" y="112414"/>
                      <a:pt x="36483" y="109770"/>
                      <a:pt x="35926" y="109885"/>
                    </a:cubicBezTo>
                    <a:cubicBezTo>
                      <a:pt x="29260" y="111289"/>
                      <a:pt x="31681" y="117832"/>
                      <a:pt x="26336" y="125010"/>
                    </a:cubicBezTo>
                    <a:cubicBezTo>
                      <a:pt x="-3949" y="165679"/>
                      <a:pt x="60726" y="184217"/>
                      <a:pt x="68218" y="192588"/>
                    </a:cubicBezTo>
                    <a:cubicBezTo>
                      <a:pt x="76431" y="201766"/>
                      <a:pt x="75816" y="201578"/>
                      <a:pt x="87361" y="212045"/>
                    </a:cubicBezTo>
                    <a:cubicBezTo>
                      <a:pt x="86871" y="214434"/>
                      <a:pt x="86814" y="217597"/>
                      <a:pt x="82708" y="217458"/>
                    </a:cubicBezTo>
                    <a:cubicBezTo>
                      <a:pt x="80076" y="217367"/>
                      <a:pt x="82410" y="223838"/>
                      <a:pt x="76383" y="226338"/>
                    </a:cubicBezTo>
                    <a:cubicBezTo>
                      <a:pt x="64617" y="231227"/>
                      <a:pt x="25130" y="282252"/>
                      <a:pt x="17681" y="292396"/>
                    </a:cubicBezTo>
                    <a:cubicBezTo>
                      <a:pt x="8979" y="304242"/>
                      <a:pt x="-2513" y="310007"/>
                      <a:pt x="9421" y="330353"/>
                    </a:cubicBezTo>
                    <a:cubicBezTo>
                      <a:pt x="11462" y="344574"/>
                      <a:pt x="70817" y="396387"/>
                      <a:pt x="94599" y="420281"/>
                    </a:cubicBezTo>
                    <a:cubicBezTo>
                      <a:pt x="84802" y="427656"/>
                      <a:pt x="86497" y="431469"/>
                      <a:pt x="82127" y="434272"/>
                    </a:cubicBezTo>
                    <a:cubicBezTo>
                      <a:pt x="69626" y="442291"/>
                      <a:pt x="67599" y="452017"/>
                      <a:pt x="57019" y="463517"/>
                    </a:cubicBezTo>
                    <a:cubicBezTo>
                      <a:pt x="40681" y="481277"/>
                      <a:pt x="58671" y="456065"/>
                      <a:pt x="10242" y="522099"/>
                    </a:cubicBezTo>
                    <a:cubicBezTo>
                      <a:pt x="5181" y="522455"/>
                      <a:pt x="7082" y="527854"/>
                      <a:pt x="3149" y="530157"/>
                    </a:cubicBezTo>
                    <a:cubicBezTo>
                      <a:pt x="-7119" y="536162"/>
                      <a:pt x="10920" y="565215"/>
                      <a:pt x="11966" y="567431"/>
                    </a:cubicBezTo>
                    <a:cubicBezTo>
                      <a:pt x="18993" y="570859"/>
                      <a:pt x="22042" y="577864"/>
                      <a:pt x="26364" y="583676"/>
                    </a:cubicBezTo>
                    <a:cubicBezTo>
                      <a:pt x="31647" y="590782"/>
                      <a:pt x="53676" y="607657"/>
                      <a:pt x="57691" y="621835"/>
                    </a:cubicBezTo>
                    <a:cubicBezTo>
                      <a:pt x="58844" y="625907"/>
                      <a:pt x="78630" y="634970"/>
                      <a:pt x="82290" y="647369"/>
                    </a:cubicBezTo>
                    <a:cubicBezTo>
                      <a:pt x="83058" y="649989"/>
                      <a:pt x="83289" y="643311"/>
                      <a:pt x="94527" y="657739"/>
                    </a:cubicBezTo>
                    <a:cubicBezTo>
                      <a:pt x="88740" y="664576"/>
                      <a:pt x="81128" y="669629"/>
                      <a:pt x="75653" y="676802"/>
                    </a:cubicBezTo>
                    <a:cubicBezTo>
                      <a:pt x="74961" y="677706"/>
                      <a:pt x="70274" y="677422"/>
                      <a:pt x="69155" y="679369"/>
                    </a:cubicBezTo>
                    <a:cubicBezTo>
                      <a:pt x="67815" y="681701"/>
                      <a:pt x="45877" y="702139"/>
                      <a:pt x="32137" y="715475"/>
                    </a:cubicBezTo>
                    <a:cubicBezTo>
                      <a:pt x="54901" y="715437"/>
                      <a:pt x="77891" y="715437"/>
                      <a:pt x="101063" y="715466"/>
                    </a:cubicBezTo>
                    <a:cubicBezTo>
                      <a:pt x="105827" y="714072"/>
                      <a:pt x="107167" y="711562"/>
                      <a:pt x="108392" y="7071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0" name="Google Shape;1030;p18"/>
              <p:cNvSpPr/>
              <p:nvPr/>
            </p:nvSpPr>
            <p:spPr>
              <a:xfrm>
                <a:off x="8012306" y="3941275"/>
                <a:ext cx="157505" cy="739259"/>
              </a:xfrm>
              <a:custGeom>
                <a:avLst/>
                <a:gdLst/>
                <a:ahLst/>
                <a:cxnLst/>
                <a:rect l="l" t="t" r="r" b="b"/>
                <a:pathLst>
                  <a:path w="157505" h="739259" extrusionOk="0">
                    <a:moveTo>
                      <a:pt x="148565" y="666538"/>
                    </a:moveTo>
                    <a:cubicBezTo>
                      <a:pt x="163074" y="656423"/>
                      <a:pt x="156931" y="637404"/>
                      <a:pt x="141448" y="633779"/>
                    </a:cubicBezTo>
                    <a:cubicBezTo>
                      <a:pt x="134691" y="615932"/>
                      <a:pt x="119856" y="616504"/>
                      <a:pt x="115774" y="604966"/>
                    </a:cubicBezTo>
                    <a:cubicBezTo>
                      <a:pt x="115111" y="603091"/>
                      <a:pt x="112743" y="601336"/>
                      <a:pt x="110755" y="600524"/>
                    </a:cubicBezTo>
                    <a:cubicBezTo>
                      <a:pt x="105573" y="598413"/>
                      <a:pt x="87146" y="572350"/>
                      <a:pt x="71048" y="562571"/>
                    </a:cubicBezTo>
                    <a:cubicBezTo>
                      <a:pt x="69741" y="561773"/>
                      <a:pt x="68853" y="560273"/>
                      <a:pt x="67806" y="559062"/>
                    </a:cubicBezTo>
                    <a:cubicBezTo>
                      <a:pt x="43496" y="530999"/>
                      <a:pt x="49681" y="550994"/>
                      <a:pt x="59099" y="533932"/>
                    </a:cubicBezTo>
                    <a:cubicBezTo>
                      <a:pt x="65640" y="522086"/>
                      <a:pt x="107009" y="481643"/>
                      <a:pt x="107936" y="475999"/>
                    </a:cubicBezTo>
                    <a:cubicBezTo>
                      <a:pt x="108383" y="473282"/>
                      <a:pt x="120177" y="470297"/>
                      <a:pt x="132496" y="452412"/>
                    </a:cubicBezTo>
                    <a:cubicBezTo>
                      <a:pt x="139748" y="441883"/>
                      <a:pt x="141654" y="443297"/>
                      <a:pt x="144065" y="435700"/>
                    </a:cubicBezTo>
                    <a:cubicBezTo>
                      <a:pt x="154631" y="432422"/>
                      <a:pt x="160091" y="422157"/>
                      <a:pt x="148032" y="408556"/>
                    </a:cubicBezTo>
                    <a:cubicBezTo>
                      <a:pt x="139325" y="398739"/>
                      <a:pt x="77128" y="333661"/>
                      <a:pt x="73780" y="326133"/>
                    </a:cubicBezTo>
                    <a:cubicBezTo>
                      <a:pt x="73031" y="324455"/>
                      <a:pt x="71331" y="325411"/>
                      <a:pt x="65947" y="320983"/>
                    </a:cubicBezTo>
                    <a:cubicBezTo>
                      <a:pt x="94931" y="281022"/>
                      <a:pt x="108892" y="280469"/>
                      <a:pt x="106625" y="269257"/>
                    </a:cubicBezTo>
                    <a:cubicBezTo>
                      <a:pt x="133000" y="247122"/>
                      <a:pt x="120490" y="248521"/>
                      <a:pt x="127991" y="245445"/>
                    </a:cubicBezTo>
                    <a:cubicBezTo>
                      <a:pt x="128644" y="245180"/>
                      <a:pt x="128006" y="241310"/>
                      <a:pt x="127645" y="239166"/>
                    </a:cubicBezTo>
                    <a:cubicBezTo>
                      <a:pt x="123952" y="217286"/>
                      <a:pt x="110894" y="200733"/>
                      <a:pt x="91943" y="174550"/>
                    </a:cubicBezTo>
                    <a:cubicBezTo>
                      <a:pt x="86137" y="166535"/>
                      <a:pt x="89729" y="152415"/>
                      <a:pt x="86603" y="149694"/>
                    </a:cubicBezTo>
                    <a:cubicBezTo>
                      <a:pt x="86790" y="149434"/>
                      <a:pt x="87088" y="149194"/>
                      <a:pt x="87189" y="148920"/>
                    </a:cubicBezTo>
                    <a:cubicBezTo>
                      <a:pt x="92568" y="134396"/>
                      <a:pt x="105367" y="125324"/>
                      <a:pt x="113464" y="112819"/>
                    </a:cubicBezTo>
                    <a:cubicBezTo>
                      <a:pt x="115394" y="109833"/>
                      <a:pt x="159645" y="86910"/>
                      <a:pt x="157114" y="66444"/>
                    </a:cubicBezTo>
                    <a:cubicBezTo>
                      <a:pt x="162065" y="45766"/>
                      <a:pt x="118770" y="21145"/>
                      <a:pt x="98859" y="573"/>
                    </a:cubicBezTo>
                    <a:cubicBezTo>
                      <a:pt x="75701" y="-417"/>
                      <a:pt x="52779" y="-336"/>
                      <a:pt x="32647" y="2530"/>
                    </a:cubicBezTo>
                    <a:cubicBezTo>
                      <a:pt x="43203" y="9078"/>
                      <a:pt x="66428" y="37814"/>
                      <a:pt x="74909" y="43472"/>
                    </a:cubicBezTo>
                    <a:cubicBezTo>
                      <a:pt x="105789" y="64083"/>
                      <a:pt x="97562" y="64145"/>
                      <a:pt x="103729" y="66434"/>
                    </a:cubicBezTo>
                    <a:cubicBezTo>
                      <a:pt x="110352" y="68891"/>
                      <a:pt x="107206" y="67179"/>
                      <a:pt x="83164" y="91093"/>
                    </a:cubicBezTo>
                    <a:cubicBezTo>
                      <a:pt x="78482" y="95751"/>
                      <a:pt x="54493" y="121833"/>
                      <a:pt x="45330" y="122040"/>
                    </a:cubicBezTo>
                    <a:cubicBezTo>
                      <a:pt x="40100" y="138204"/>
                      <a:pt x="38453" y="141468"/>
                      <a:pt x="39831" y="145093"/>
                    </a:cubicBezTo>
                    <a:cubicBezTo>
                      <a:pt x="44831" y="158228"/>
                      <a:pt x="42737" y="166800"/>
                      <a:pt x="53178" y="176858"/>
                    </a:cubicBezTo>
                    <a:cubicBezTo>
                      <a:pt x="60636" y="184036"/>
                      <a:pt x="87160" y="230214"/>
                      <a:pt x="88855" y="232319"/>
                    </a:cubicBezTo>
                    <a:cubicBezTo>
                      <a:pt x="79956" y="236666"/>
                      <a:pt x="68997" y="244089"/>
                      <a:pt x="67753" y="253959"/>
                    </a:cubicBezTo>
                    <a:cubicBezTo>
                      <a:pt x="67239" y="258022"/>
                      <a:pt x="56875" y="260199"/>
                      <a:pt x="39255" y="287517"/>
                    </a:cubicBezTo>
                    <a:cubicBezTo>
                      <a:pt x="35946" y="292647"/>
                      <a:pt x="30351" y="296132"/>
                      <a:pt x="28493" y="302334"/>
                    </a:cubicBezTo>
                    <a:cubicBezTo>
                      <a:pt x="21236" y="304310"/>
                      <a:pt x="23296" y="311988"/>
                      <a:pt x="20045" y="316512"/>
                    </a:cubicBezTo>
                    <a:cubicBezTo>
                      <a:pt x="13624" y="325435"/>
                      <a:pt x="21601" y="341902"/>
                      <a:pt x="27715" y="350993"/>
                    </a:cubicBezTo>
                    <a:cubicBezTo>
                      <a:pt x="31062" y="355974"/>
                      <a:pt x="49388" y="358801"/>
                      <a:pt x="62057" y="379243"/>
                    </a:cubicBezTo>
                    <a:cubicBezTo>
                      <a:pt x="66111" y="385787"/>
                      <a:pt x="94830" y="411330"/>
                      <a:pt x="100434" y="416301"/>
                    </a:cubicBezTo>
                    <a:cubicBezTo>
                      <a:pt x="88562" y="427710"/>
                      <a:pt x="73655" y="446840"/>
                      <a:pt x="72147" y="449330"/>
                    </a:cubicBezTo>
                    <a:cubicBezTo>
                      <a:pt x="71562" y="450292"/>
                      <a:pt x="66855" y="450552"/>
                      <a:pt x="65962" y="452576"/>
                    </a:cubicBezTo>
                    <a:cubicBezTo>
                      <a:pt x="63181" y="458907"/>
                      <a:pt x="27551" y="495230"/>
                      <a:pt x="13389" y="519475"/>
                    </a:cubicBezTo>
                    <a:cubicBezTo>
                      <a:pt x="3428" y="523754"/>
                      <a:pt x="-198" y="534336"/>
                      <a:pt x="1896" y="542922"/>
                    </a:cubicBezTo>
                    <a:cubicBezTo>
                      <a:pt x="-327" y="547610"/>
                      <a:pt x="-1590" y="550278"/>
                      <a:pt x="3913" y="554033"/>
                    </a:cubicBezTo>
                    <a:cubicBezTo>
                      <a:pt x="14493" y="561259"/>
                      <a:pt x="23219" y="577475"/>
                      <a:pt x="26427" y="580259"/>
                    </a:cubicBezTo>
                    <a:cubicBezTo>
                      <a:pt x="42314" y="594038"/>
                      <a:pt x="101582" y="652283"/>
                      <a:pt x="102475" y="654033"/>
                    </a:cubicBezTo>
                    <a:cubicBezTo>
                      <a:pt x="90267" y="663860"/>
                      <a:pt x="35509" y="729039"/>
                      <a:pt x="30803" y="731019"/>
                    </a:cubicBezTo>
                    <a:cubicBezTo>
                      <a:pt x="26207" y="732952"/>
                      <a:pt x="21255" y="732957"/>
                      <a:pt x="17884" y="739260"/>
                    </a:cubicBezTo>
                    <a:cubicBezTo>
                      <a:pt x="39471" y="735505"/>
                      <a:pt x="64483" y="732140"/>
                      <a:pt x="92568" y="729135"/>
                    </a:cubicBezTo>
                    <a:cubicBezTo>
                      <a:pt x="107340" y="713298"/>
                      <a:pt x="147350" y="667385"/>
                      <a:pt x="148565" y="66653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1" name="Google Shape;1031;p18"/>
              <p:cNvSpPr/>
              <p:nvPr/>
            </p:nvSpPr>
            <p:spPr>
              <a:xfrm>
                <a:off x="9774828" y="3902857"/>
                <a:ext cx="158383" cy="758807"/>
              </a:xfrm>
              <a:custGeom>
                <a:avLst/>
                <a:gdLst/>
                <a:ahLst/>
                <a:cxnLst/>
                <a:rect l="l" t="t" r="r" b="b"/>
                <a:pathLst>
                  <a:path w="158383" h="758807" extrusionOk="0">
                    <a:moveTo>
                      <a:pt x="106143" y="746615"/>
                    </a:moveTo>
                    <a:cubicBezTo>
                      <a:pt x="109817" y="744600"/>
                      <a:pt x="113774" y="741706"/>
                      <a:pt x="115119" y="736875"/>
                    </a:cubicBezTo>
                    <a:cubicBezTo>
                      <a:pt x="115854" y="734230"/>
                      <a:pt x="127831" y="732596"/>
                      <a:pt x="142066" y="716067"/>
                    </a:cubicBezTo>
                    <a:cubicBezTo>
                      <a:pt x="148218" y="708903"/>
                      <a:pt x="165079" y="699129"/>
                      <a:pt x="155503" y="674446"/>
                    </a:cubicBezTo>
                    <a:cubicBezTo>
                      <a:pt x="157410" y="669042"/>
                      <a:pt x="142652" y="659191"/>
                      <a:pt x="136797" y="657244"/>
                    </a:cubicBezTo>
                    <a:cubicBezTo>
                      <a:pt x="131683" y="655547"/>
                      <a:pt x="102498" y="624451"/>
                      <a:pt x="98541" y="620129"/>
                    </a:cubicBezTo>
                    <a:cubicBezTo>
                      <a:pt x="96740" y="618157"/>
                      <a:pt x="96183" y="615028"/>
                      <a:pt x="94338" y="613119"/>
                    </a:cubicBezTo>
                    <a:cubicBezTo>
                      <a:pt x="41852" y="558950"/>
                      <a:pt x="56480" y="574893"/>
                      <a:pt x="62488" y="562345"/>
                    </a:cubicBezTo>
                    <a:cubicBezTo>
                      <a:pt x="67617" y="551633"/>
                      <a:pt x="106763" y="508142"/>
                      <a:pt x="119576" y="498763"/>
                    </a:cubicBezTo>
                    <a:cubicBezTo>
                      <a:pt x="134026" y="488181"/>
                      <a:pt x="135371" y="474368"/>
                      <a:pt x="153904" y="460488"/>
                    </a:cubicBezTo>
                    <a:cubicBezTo>
                      <a:pt x="157847" y="427012"/>
                      <a:pt x="130324" y="426353"/>
                      <a:pt x="125439" y="412526"/>
                    </a:cubicBezTo>
                    <a:cubicBezTo>
                      <a:pt x="124777" y="410651"/>
                      <a:pt x="122409" y="408897"/>
                      <a:pt x="120421" y="408084"/>
                    </a:cubicBezTo>
                    <a:cubicBezTo>
                      <a:pt x="115239" y="405974"/>
                      <a:pt x="96812" y="379911"/>
                      <a:pt x="80714" y="370132"/>
                    </a:cubicBezTo>
                    <a:cubicBezTo>
                      <a:pt x="78649" y="368877"/>
                      <a:pt x="80454" y="368060"/>
                      <a:pt x="61066" y="350516"/>
                    </a:cubicBezTo>
                    <a:cubicBezTo>
                      <a:pt x="76660" y="319237"/>
                      <a:pt x="159825" y="253434"/>
                      <a:pt x="141590" y="238218"/>
                    </a:cubicBezTo>
                    <a:cubicBezTo>
                      <a:pt x="142748" y="229271"/>
                      <a:pt x="138387" y="232338"/>
                      <a:pt x="116329" y="202583"/>
                    </a:cubicBezTo>
                    <a:cubicBezTo>
                      <a:pt x="111666" y="196294"/>
                      <a:pt x="93037" y="190141"/>
                      <a:pt x="88023" y="184136"/>
                    </a:cubicBezTo>
                    <a:cubicBezTo>
                      <a:pt x="63280" y="154491"/>
                      <a:pt x="79772" y="163203"/>
                      <a:pt x="81506" y="149751"/>
                    </a:cubicBezTo>
                    <a:cubicBezTo>
                      <a:pt x="155172" y="81539"/>
                      <a:pt x="136207" y="99669"/>
                      <a:pt x="103823" y="69784"/>
                    </a:cubicBezTo>
                    <a:cubicBezTo>
                      <a:pt x="40248" y="11168"/>
                      <a:pt x="47965" y="17558"/>
                      <a:pt x="53642" y="12591"/>
                    </a:cubicBezTo>
                    <a:cubicBezTo>
                      <a:pt x="68222" y="-159"/>
                      <a:pt x="57513" y="8774"/>
                      <a:pt x="65859" y="0"/>
                    </a:cubicBezTo>
                    <a:cubicBezTo>
                      <a:pt x="44627" y="673"/>
                      <a:pt x="22973" y="1356"/>
                      <a:pt x="972" y="2038"/>
                    </a:cubicBezTo>
                    <a:cubicBezTo>
                      <a:pt x="-10467" y="40438"/>
                      <a:pt x="82932" y="88053"/>
                      <a:pt x="75993" y="96880"/>
                    </a:cubicBezTo>
                    <a:cubicBezTo>
                      <a:pt x="57239" y="120770"/>
                      <a:pt x="58238" y="113433"/>
                      <a:pt x="55726" y="117582"/>
                    </a:cubicBezTo>
                    <a:cubicBezTo>
                      <a:pt x="40881" y="142121"/>
                      <a:pt x="43206" y="139477"/>
                      <a:pt x="42649" y="139592"/>
                    </a:cubicBezTo>
                    <a:cubicBezTo>
                      <a:pt x="35983" y="140996"/>
                      <a:pt x="38403" y="147539"/>
                      <a:pt x="33058" y="154717"/>
                    </a:cubicBezTo>
                    <a:cubicBezTo>
                      <a:pt x="23333" y="167775"/>
                      <a:pt x="23040" y="182155"/>
                      <a:pt x="31723" y="193674"/>
                    </a:cubicBezTo>
                    <a:cubicBezTo>
                      <a:pt x="37212" y="200953"/>
                      <a:pt x="74081" y="221328"/>
                      <a:pt x="74946" y="222295"/>
                    </a:cubicBezTo>
                    <a:cubicBezTo>
                      <a:pt x="83153" y="231468"/>
                      <a:pt x="82510" y="231256"/>
                      <a:pt x="94089" y="241751"/>
                    </a:cubicBezTo>
                    <a:cubicBezTo>
                      <a:pt x="93599" y="244141"/>
                      <a:pt x="93541" y="247304"/>
                      <a:pt x="89435" y="247165"/>
                    </a:cubicBezTo>
                    <a:cubicBezTo>
                      <a:pt x="86803" y="247074"/>
                      <a:pt x="89137" y="253545"/>
                      <a:pt x="83110" y="256045"/>
                    </a:cubicBezTo>
                    <a:cubicBezTo>
                      <a:pt x="75306" y="259285"/>
                      <a:pt x="74283" y="270141"/>
                      <a:pt x="65249" y="272006"/>
                    </a:cubicBezTo>
                    <a:cubicBezTo>
                      <a:pt x="63247" y="272420"/>
                      <a:pt x="18871" y="329372"/>
                      <a:pt x="18564" y="329613"/>
                    </a:cubicBezTo>
                    <a:cubicBezTo>
                      <a:pt x="-12657" y="353752"/>
                      <a:pt x="62747" y="411204"/>
                      <a:pt x="101336" y="449983"/>
                    </a:cubicBezTo>
                    <a:cubicBezTo>
                      <a:pt x="91462" y="457416"/>
                      <a:pt x="93344" y="461094"/>
                      <a:pt x="88863" y="463974"/>
                    </a:cubicBezTo>
                    <a:cubicBezTo>
                      <a:pt x="76362" y="471993"/>
                      <a:pt x="74336" y="481719"/>
                      <a:pt x="63756" y="493219"/>
                    </a:cubicBezTo>
                    <a:cubicBezTo>
                      <a:pt x="58694" y="498724"/>
                      <a:pt x="52556" y="503388"/>
                      <a:pt x="48273" y="509407"/>
                    </a:cubicBezTo>
                    <a:cubicBezTo>
                      <a:pt x="-26" y="577186"/>
                      <a:pt x="-785" y="555705"/>
                      <a:pt x="18699" y="597138"/>
                    </a:cubicBezTo>
                    <a:cubicBezTo>
                      <a:pt x="25725" y="600566"/>
                      <a:pt x="28774" y="607571"/>
                      <a:pt x="33097" y="613383"/>
                    </a:cubicBezTo>
                    <a:cubicBezTo>
                      <a:pt x="38379" y="620489"/>
                      <a:pt x="60409" y="637364"/>
                      <a:pt x="64423" y="651542"/>
                    </a:cubicBezTo>
                    <a:cubicBezTo>
                      <a:pt x="65576" y="655614"/>
                      <a:pt x="85362" y="664677"/>
                      <a:pt x="89022" y="677076"/>
                    </a:cubicBezTo>
                    <a:cubicBezTo>
                      <a:pt x="89790" y="679696"/>
                      <a:pt x="90021" y="673018"/>
                      <a:pt x="101259" y="687446"/>
                    </a:cubicBezTo>
                    <a:cubicBezTo>
                      <a:pt x="95472" y="694283"/>
                      <a:pt x="87860" y="699336"/>
                      <a:pt x="82385" y="706509"/>
                    </a:cubicBezTo>
                    <a:cubicBezTo>
                      <a:pt x="81693" y="707413"/>
                      <a:pt x="77001" y="707129"/>
                      <a:pt x="75887" y="709076"/>
                    </a:cubicBezTo>
                    <a:cubicBezTo>
                      <a:pt x="75839" y="709158"/>
                      <a:pt x="35762" y="748173"/>
                      <a:pt x="26700" y="757644"/>
                    </a:cubicBezTo>
                    <a:cubicBezTo>
                      <a:pt x="48969" y="758038"/>
                      <a:pt x="70955" y="758428"/>
                      <a:pt x="92638" y="758807"/>
                    </a:cubicBezTo>
                    <a:cubicBezTo>
                      <a:pt x="98334" y="757649"/>
                      <a:pt x="91807" y="754480"/>
                      <a:pt x="106143" y="7466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2" name="Google Shape;1032;p18"/>
              <p:cNvSpPr/>
              <p:nvPr/>
            </p:nvSpPr>
            <p:spPr>
              <a:xfrm>
                <a:off x="9410358" y="3913328"/>
                <a:ext cx="152528" cy="741860"/>
              </a:xfrm>
              <a:custGeom>
                <a:avLst/>
                <a:gdLst/>
                <a:ahLst/>
                <a:cxnLst/>
                <a:rect l="l" t="t" r="r" b="b"/>
                <a:pathLst>
                  <a:path w="152528" h="741860" extrusionOk="0">
                    <a:moveTo>
                      <a:pt x="148532" y="678836"/>
                    </a:moveTo>
                    <a:cubicBezTo>
                      <a:pt x="159582" y="664038"/>
                      <a:pt x="138062" y="663023"/>
                      <a:pt x="136372" y="658437"/>
                    </a:cubicBezTo>
                    <a:cubicBezTo>
                      <a:pt x="132160" y="646951"/>
                      <a:pt x="118189" y="644999"/>
                      <a:pt x="114698" y="637249"/>
                    </a:cubicBezTo>
                    <a:cubicBezTo>
                      <a:pt x="106557" y="619186"/>
                      <a:pt x="90397" y="613754"/>
                      <a:pt x="65933" y="581667"/>
                    </a:cubicBezTo>
                    <a:cubicBezTo>
                      <a:pt x="71100" y="573066"/>
                      <a:pt x="74904" y="577797"/>
                      <a:pt x="89643" y="557407"/>
                    </a:cubicBezTo>
                    <a:cubicBezTo>
                      <a:pt x="111139" y="527671"/>
                      <a:pt x="143614" y="500820"/>
                      <a:pt x="140631" y="487022"/>
                    </a:cubicBezTo>
                    <a:cubicBezTo>
                      <a:pt x="137390" y="471998"/>
                      <a:pt x="66471" y="408147"/>
                      <a:pt x="59718" y="392949"/>
                    </a:cubicBezTo>
                    <a:cubicBezTo>
                      <a:pt x="58988" y="391310"/>
                      <a:pt x="57370" y="392209"/>
                      <a:pt x="52150" y="388007"/>
                    </a:cubicBezTo>
                    <a:cubicBezTo>
                      <a:pt x="59666" y="378084"/>
                      <a:pt x="98989" y="334204"/>
                      <a:pt x="105611" y="330276"/>
                    </a:cubicBezTo>
                    <a:cubicBezTo>
                      <a:pt x="117411" y="323276"/>
                      <a:pt x="112152" y="323127"/>
                      <a:pt x="119375" y="320459"/>
                    </a:cubicBezTo>
                    <a:cubicBezTo>
                      <a:pt x="124946" y="318401"/>
                      <a:pt x="124072" y="310021"/>
                      <a:pt x="130695" y="308882"/>
                    </a:cubicBezTo>
                    <a:cubicBezTo>
                      <a:pt x="131002" y="308829"/>
                      <a:pt x="129792" y="311771"/>
                      <a:pt x="135560" y="282742"/>
                    </a:cubicBezTo>
                    <a:cubicBezTo>
                      <a:pt x="133288" y="280473"/>
                      <a:pt x="132054" y="276569"/>
                      <a:pt x="131382" y="274939"/>
                    </a:cubicBezTo>
                    <a:cubicBezTo>
                      <a:pt x="98081" y="265627"/>
                      <a:pt x="70856" y="201448"/>
                      <a:pt x="61068" y="196246"/>
                    </a:cubicBezTo>
                    <a:cubicBezTo>
                      <a:pt x="54657" y="192847"/>
                      <a:pt x="51088" y="187232"/>
                      <a:pt x="48341" y="181208"/>
                    </a:cubicBezTo>
                    <a:cubicBezTo>
                      <a:pt x="49941" y="179828"/>
                      <a:pt x="51367" y="178088"/>
                      <a:pt x="52774" y="176150"/>
                    </a:cubicBezTo>
                    <a:cubicBezTo>
                      <a:pt x="68469" y="154506"/>
                      <a:pt x="90018" y="147736"/>
                      <a:pt x="106673" y="130842"/>
                    </a:cubicBezTo>
                    <a:cubicBezTo>
                      <a:pt x="129883" y="107294"/>
                      <a:pt x="136059" y="100078"/>
                      <a:pt x="151000" y="91053"/>
                    </a:cubicBezTo>
                    <a:cubicBezTo>
                      <a:pt x="147653" y="86409"/>
                      <a:pt x="153987" y="86275"/>
                      <a:pt x="152205" y="78024"/>
                    </a:cubicBezTo>
                    <a:cubicBezTo>
                      <a:pt x="152047" y="77279"/>
                      <a:pt x="152306" y="77467"/>
                      <a:pt x="152474" y="75856"/>
                    </a:cubicBezTo>
                    <a:cubicBezTo>
                      <a:pt x="146659" y="65837"/>
                      <a:pt x="155164" y="74563"/>
                      <a:pt x="83164" y="0"/>
                    </a:cubicBezTo>
                    <a:cubicBezTo>
                      <a:pt x="63671" y="563"/>
                      <a:pt x="44086" y="1125"/>
                      <a:pt x="24425" y="1688"/>
                    </a:cubicBezTo>
                    <a:cubicBezTo>
                      <a:pt x="36604" y="24063"/>
                      <a:pt x="44576" y="12909"/>
                      <a:pt x="59550" y="37068"/>
                    </a:cubicBezTo>
                    <a:cubicBezTo>
                      <a:pt x="63863" y="44034"/>
                      <a:pt x="97769" y="74029"/>
                      <a:pt x="99959" y="75957"/>
                    </a:cubicBezTo>
                    <a:cubicBezTo>
                      <a:pt x="75663" y="103409"/>
                      <a:pt x="73074" y="95481"/>
                      <a:pt x="49340" y="127568"/>
                    </a:cubicBezTo>
                    <a:cubicBezTo>
                      <a:pt x="42790" y="136419"/>
                      <a:pt x="32517" y="133866"/>
                      <a:pt x="14349" y="157655"/>
                    </a:cubicBezTo>
                    <a:cubicBezTo>
                      <a:pt x="7602" y="163068"/>
                      <a:pt x="4547" y="160910"/>
                      <a:pt x="1493" y="172871"/>
                    </a:cubicBezTo>
                    <a:cubicBezTo>
                      <a:pt x="1032" y="174693"/>
                      <a:pt x="1781" y="176919"/>
                      <a:pt x="1084" y="178578"/>
                    </a:cubicBezTo>
                    <a:cubicBezTo>
                      <a:pt x="-1624" y="184982"/>
                      <a:pt x="1142" y="190535"/>
                      <a:pt x="4970" y="194578"/>
                    </a:cubicBezTo>
                    <a:cubicBezTo>
                      <a:pt x="13941" y="204054"/>
                      <a:pt x="15795" y="213088"/>
                      <a:pt x="27061" y="220626"/>
                    </a:cubicBezTo>
                    <a:cubicBezTo>
                      <a:pt x="31561" y="223636"/>
                      <a:pt x="42718" y="247992"/>
                      <a:pt x="46536" y="252352"/>
                    </a:cubicBezTo>
                    <a:cubicBezTo>
                      <a:pt x="50560" y="256949"/>
                      <a:pt x="56266" y="260179"/>
                      <a:pt x="59858" y="265030"/>
                    </a:cubicBezTo>
                    <a:cubicBezTo>
                      <a:pt x="80393" y="292781"/>
                      <a:pt x="60708" y="267304"/>
                      <a:pt x="84984" y="289843"/>
                    </a:cubicBezTo>
                    <a:cubicBezTo>
                      <a:pt x="74438" y="301281"/>
                      <a:pt x="63556" y="318108"/>
                      <a:pt x="49662" y="328790"/>
                    </a:cubicBezTo>
                    <a:cubicBezTo>
                      <a:pt x="46339" y="331353"/>
                      <a:pt x="42127" y="334156"/>
                      <a:pt x="40859" y="337742"/>
                    </a:cubicBezTo>
                    <a:cubicBezTo>
                      <a:pt x="36762" y="349329"/>
                      <a:pt x="25851" y="356396"/>
                      <a:pt x="21937" y="367901"/>
                    </a:cubicBezTo>
                    <a:cubicBezTo>
                      <a:pt x="15257" y="373098"/>
                      <a:pt x="17869" y="378747"/>
                      <a:pt x="13211" y="382531"/>
                    </a:cubicBezTo>
                    <a:cubicBezTo>
                      <a:pt x="1565" y="391997"/>
                      <a:pt x="12279" y="410204"/>
                      <a:pt x="20804" y="422608"/>
                    </a:cubicBezTo>
                    <a:cubicBezTo>
                      <a:pt x="21831" y="424108"/>
                      <a:pt x="36921" y="428204"/>
                      <a:pt x="47991" y="446060"/>
                    </a:cubicBezTo>
                    <a:cubicBezTo>
                      <a:pt x="52308" y="453031"/>
                      <a:pt x="85047" y="482157"/>
                      <a:pt x="91554" y="487633"/>
                    </a:cubicBezTo>
                    <a:cubicBezTo>
                      <a:pt x="72527" y="505157"/>
                      <a:pt x="93557" y="479354"/>
                      <a:pt x="65943" y="517825"/>
                    </a:cubicBezTo>
                    <a:cubicBezTo>
                      <a:pt x="40355" y="553426"/>
                      <a:pt x="28574" y="560297"/>
                      <a:pt x="17663" y="587196"/>
                    </a:cubicBezTo>
                    <a:cubicBezTo>
                      <a:pt x="11895" y="601417"/>
                      <a:pt x="22494" y="604883"/>
                      <a:pt x="56054" y="635321"/>
                    </a:cubicBezTo>
                    <a:cubicBezTo>
                      <a:pt x="86363" y="662807"/>
                      <a:pt x="90383" y="670268"/>
                      <a:pt x="98835" y="677687"/>
                    </a:cubicBezTo>
                    <a:cubicBezTo>
                      <a:pt x="67811" y="703168"/>
                      <a:pt x="81123" y="691860"/>
                      <a:pt x="47871" y="727600"/>
                    </a:cubicBezTo>
                    <a:cubicBezTo>
                      <a:pt x="41065" y="734918"/>
                      <a:pt x="36844" y="738860"/>
                      <a:pt x="37228" y="741009"/>
                    </a:cubicBezTo>
                    <a:cubicBezTo>
                      <a:pt x="54421" y="741288"/>
                      <a:pt x="71566" y="741572"/>
                      <a:pt x="88649" y="741860"/>
                    </a:cubicBezTo>
                    <a:cubicBezTo>
                      <a:pt x="133269" y="700576"/>
                      <a:pt x="144469" y="701576"/>
                      <a:pt x="148532" y="67883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3" name="Google Shape;1033;p18"/>
              <p:cNvSpPr/>
              <p:nvPr/>
            </p:nvSpPr>
            <p:spPr>
              <a:xfrm>
                <a:off x="9058264" y="3924021"/>
                <a:ext cx="157180" cy="726355"/>
              </a:xfrm>
              <a:custGeom>
                <a:avLst/>
                <a:gdLst/>
                <a:ahLst/>
                <a:cxnLst/>
                <a:rect l="l" t="t" r="r" b="b"/>
                <a:pathLst>
                  <a:path w="157180" h="726355" extrusionOk="0">
                    <a:moveTo>
                      <a:pt x="141508" y="651018"/>
                    </a:moveTo>
                    <a:cubicBezTo>
                      <a:pt x="134785" y="633244"/>
                      <a:pt x="119906" y="633706"/>
                      <a:pt x="115834" y="622206"/>
                    </a:cubicBezTo>
                    <a:cubicBezTo>
                      <a:pt x="115171" y="620331"/>
                      <a:pt x="112803" y="618576"/>
                      <a:pt x="110815" y="617763"/>
                    </a:cubicBezTo>
                    <a:cubicBezTo>
                      <a:pt x="105633" y="615653"/>
                      <a:pt x="87206" y="589590"/>
                      <a:pt x="71108" y="579811"/>
                    </a:cubicBezTo>
                    <a:cubicBezTo>
                      <a:pt x="66742" y="577157"/>
                      <a:pt x="76045" y="582854"/>
                      <a:pt x="50918" y="559696"/>
                    </a:cubicBezTo>
                    <a:cubicBezTo>
                      <a:pt x="116252" y="483234"/>
                      <a:pt x="139842" y="466445"/>
                      <a:pt x="144125" y="452945"/>
                    </a:cubicBezTo>
                    <a:cubicBezTo>
                      <a:pt x="178151" y="442378"/>
                      <a:pt x="125621" y="406810"/>
                      <a:pt x="106426" y="380190"/>
                    </a:cubicBezTo>
                    <a:cubicBezTo>
                      <a:pt x="96729" y="366743"/>
                      <a:pt x="80809" y="359041"/>
                      <a:pt x="73841" y="343377"/>
                    </a:cubicBezTo>
                    <a:cubicBezTo>
                      <a:pt x="73096" y="341699"/>
                      <a:pt x="71391" y="342656"/>
                      <a:pt x="66008" y="338228"/>
                    </a:cubicBezTo>
                    <a:cubicBezTo>
                      <a:pt x="95169" y="298021"/>
                      <a:pt x="108957" y="297761"/>
                      <a:pt x="106685" y="286502"/>
                    </a:cubicBezTo>
                    <a:cubicBezTo>
                      <a:pt x="133060" y="264367"/>
                      <a:pt x="120550" y="265766"/>
                      <a:pt x="128051" y="262689"/>
                    </a:cubicBezTo>
                    <a:cubicBezTo>
                      <a:pt x="128705" y="262425"/>
                      <a:pt x="128066" y="258554"/>
                      <a:pt x="127706" y="256410"/>
                    </a:cubicBezTo>
                    <a:cubicBezTo>
                      <a:pt x="121741" y="221170"/>
                      <a:pt x="100812" y="214420"/>
                      <a:pt x="94405" y="194828"/>
                    </a:cubicBezTo>
                    <a:cubicBezTo>
                      <a:pt x="94030" y="193679"/>
                      <a:pt x="92762" y="192842"/>
                      <a:pt x="92008" y="191790"/>
                    </a:cubicBezTo>
                    <a:cubicBezTo>
                      <a:pt x="86202" y="183775"/>
                      <a:pt x="89799" y="169664"/>
                      <a:pt x="86668" y="166934"/>
                    </a:cubicBezTo>
                    <a:cubicBezTo>
                      <a:pt x="86855" y="166674"/>
                      <a:pt x="87148" y="166434"/>
                      <a:pt x="87254" y="166160"/>
                    </a:cubicBezTo>
                    <a:cubicBezTo>
                      <a:pt x="92628" y="151650"/>
                      <a:pt x="105432" y="142578"/>
                      <a:pt x="113524" y="130073"/>
                    </a:cubicBezTo>
                    <a:cubicBezTo>
                      <a:pt x="122327" y="116467"/>
                      <a:pt x="199830" y="96986"/>
                      <a:pt x="124675" y="40029"/>
                    </a:cubicBezTo>
                    <a:cubicBezTo>
                      <a:pt x="95923" y="18236"/>
                      <a:pt x="102065" y="19750"/>
                      <a:pt x="82144" y="0"/>
                    </a:cubicBezTo>
                    <a:cubicBezTo>
                      <a:pt x="9050" y="2452"/>
                      <a:pt x="14116" y="317"/>
                      <a:pt x="19476" y="6539"/>
                    </a:cubicBezTo>
                    <a:cubicBezTo>
                      <a:pt x="25762" y="13832"/>
                      <a:pt x="27871" y="17798"/>
                      <a:pt x="30421" y="18620"/>
                    </a:cubicBezTo>
                    <a:cubicBezTo>
                      <a:pt x="35319" y="20212"/>
                      <a:pt x="58689" y="43390"/>
                      <a:pt x="61738" y="48063"/>
                    </a:cubicBezTo>
                    <a:cubicBezTo>
                      <a:pt x="70551" y="61592"/>
                      <a:pt x="87033" y="65236"/>
                      <a:pt x="100014" y="80726"/>
                    </a:cubicBezTo>
                    <a:cubicBezTo>
                      <a:pt x="102612" y="83827"/>
                      <a:pt x="103486" y="83169"/>
                      <a:pt x="107228" y="85375"/>
                    </a:cubicBezTo>
                    <a:cubicBezTo>
                      <a:pt x="107045" y="85683"/>
                      <a:pt x="55202" y="139063"/>
                      <a:pt x="45400" y="139289"/>
                    </a:cubicBezTo>
                    <a:cubicBezTo>
                      <a:pt x="35199" y="170804"/>
                      <a:pt x="33365" y="157179"/>
                      <a:pt x="88287" y="248718"/>
                    </a:cubicBezTo>
                    <a:cubicBezTo>
                      <a:pt x="89353" y="250501"/>
                      <a:pt x="89497" y="248521"/>
                      <a:pt x="85285" y="251607"/>
                    </a:cubicBezTo>
                    <a:cubicBezTo>
                      <a:pt x="59904" y="270208"/>
                      <a:pt x="72702" y="268651"/>
                      <a:pt x="64903" y="274968"/>
                    </a:cubicBezTo>
                    <a:cubicBezTo>
                      <a:pt x="50712" y="286463"/>
                      <a:pt x="29139" y="317617"/>
                      <a:pt x="28548" y="319584"/>
                    </a:cubicBezTo>
                    <a:cubicBezTo>
                      <a:pt x="21291" y="321560"/>
                      <a:pt x="23352" y="329238"/>
                      <a:pt x="20100" y="333762"/>
                    </a:cubicBezTo>
                    <a:cubicBezTo>
                      <a:pt x="14880" y="341021"/>
                      <a:pt x="18367" y="365262"/>
                      <a:pt x="37361" y="374444"/>
                    </a:cubicBezTo>
                    <a:cubicBezTo>
                      <a:pt x="59779" y="385286"/>
                      <a:pt x="43676" y="383180"/>
                      <a:pt x="100485" y="433546"/>
                    </a:cubicBezTo>
                    <a:cubicBezTo>
                      <a:pt x="88613" y="444959"/>
                      <a:pt x="73711" y="464075"/>
                      <a:pt x="72198" y="466575"/>
                    </a:cubicBezTo>
                    <a:cubicBezTo>
                      <a:pt x="71617" y="467536"/>
                      <a:pt x="66906" y="467796"/>
                      <a:pt x="66012" y="469820"/>
                    </a:cubicBezTo>
                    <a:cubicBezTo>
                      <a:pt x="65878" y="470133"/>
                      <a:pt x="10980" y="537724"/>
                      <a:pt x="8958" y="539292"/>
                    </a:cubicBezTo>
                    <a:cubicBezTo>
                      <a:pt x="-1660" y="547503"/>
                      <a:pt x="2778" y="558575"/>
                      <a:pt x="924" y="562345"/>
                    </a:cubicBezTo>
                    <a:cubicBezTo>
                      <a:pt x="-2073" y="568426"/>
                      <a:pt x="2537" y="570133"/>
                      <a:pt x="10188" y="575710"/>
                    </a:cubicBezTo>
                    <a:cubicBezTo>
                      <a:pt x="33014" y="611350"/>
                      <a:pt x="111060" y="668514"/>
                      <a:pt x="97358" y="674538"/>
                    </a:cubicBezTo>
                    <a:cubicBezTo>
                      <a:pt x="97051" y="674672"/>
                      <a:pt x="57214" y="720144"/>
                      <a:pt x="56989" y="720456"/>
                    </a:cubicBezTo>
                    <a:cubicBezTo>
                      <a:pt x="55125" y="722999"/>
                      <a:pt x="52926" y="724629"/>
                      <a:pt x="52210" y="725711"/>
                    </a:cubicBezTo>
                    <a:cubicBezTo>
                      <a:pt x="71823" y="725913"/>
                      <a:pt x="91471" y="726129"/>
                      <a:pt x="111137" y="726355"/>
                    </a:cubicBezTo>
                    <a:cubicBezTo>
                      <a:pt x="122793" y="711918"/>
                      <a:pt x="148332" y="683980"/>
                      <a:pt x="148625" y="683773"/>
                    </a:cubicBezTo>
                    <a:cubicBezTo>
                      <a:pt x="163134" y="673663"/>
                      <a:pt x="156987" y="654643"/>
                      <a:pt x="141508" y="65101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1034" name="Google Shape;1034;p18">
            <a:extLst>
              <a:ext uri="{C183D7F6-B498-43B3-948B-1728B52AA6E4}">
                <adec:decorative xmlns:adec="http://schemas.microsoft.com/office/drawing/2017/decorative" val="1"/>
              </a:ext>
            </a:extLst>
          </p:cNvPr>
          <p:cNvGrpSpPr/>
          <p:nvPr/>
        </p:nvGrpSpPr>
        <p:grpSpPr>
          <a:xfrm>
            <a:off x="6788379" y="1942999"/>
            <a:ext cx="1200629" cy="409228"/>
            <a:chOff x="13576758" y="3885999"/>
            <a:chExt cx="2401259" cy="818456"/>
          </a:xfrm>
        </p:grpSpPr>
        <p:grpSp>
          <p:nvGrpSpPr>
            <p:cNvPr id="1035" name="Google Shape;1035;p18"/>
            <p:cNvGrpSpPr/>
            <p:nvPr/>
          </p:nvGrpSpPr>
          <p:grpSpPr>
            <a:xfrm>
              <a:off x="13576758" y="3885999"/>
              <a:ext cx="2401259" cy="818456"/>
              <a:chOff x="13576758" y="3885999"/>
              <a:chExt cx="2401259" cy="818456"/>
            </a:xfrm>
          </p:grpSpPr>
          <p:sp>
            <p:nvSpPr>
              <p:cNvPr id="1036" name="Google Shape;1036;p18"/>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7" name="Google Shape;1037;p18"/>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8" name="Google Shape;1038;p18"/>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39" name="Google Shape;1039;p18"/>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1040" name="Google Shape;1040;p18"/>
            <p:cNvGrpSpPr/>
            <p:nvPr/>
          </p:nvGrpSpPr>
          <p:grpSpPr>
            <a:xfrm>
              <a:off x="13576758" y="3885999"/>
              <a:ext cx="2401259" cy="818456"/>
              <a:chOff x="13576758" y="3885999"/>
              <a:chExt cx="2401259" cy="818456"/>
            </a:xfrm>
          </p:grpSpPr>
          <p:sp>
            <p:nvSpPr>
              <p:cNvPr id="1041" name="Google Shape;1041;p18"/>
              <p:cNvSpPr/>
              <p:nvPr/>
            </p:nvSpPr>
            <p:spPr>
              <a:xfrm>
                <a:off x="14975620" y="3904381"/>
                <a:ext cx="446" cy="52"/>
              </a:xfrm>
              <a:custGeom>
                <a:avLst/>
                <a:gdLst/>
                <a:ahLst/>
                <a:cxnLst/>
                <a:rect l="l" t="t" r="r" b="b"/>
                <a:pathLst>
                  <a:path w="446" h="52" extrusionOk="0">
                    <a:moveTo>
                      <a:pt x="0" y="38"/>
                    </a:moveTo>
                    <a:cubicBezTo>
                      <a:pt x="322" y="62"/>
                      <a:pt x="130" y="58"/>
                      <a:pt x="447" y="0"/>
                    </a:cubicBezTo>
                    <a:cubicBezTo>
                      <a:pt x="312" y="24"/>
                      <a:pt x="139" y="14"/>
                      <a:pt x="0" y="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2" name="Google Shape;1042;p18"/>
              <p:cNvSpPr/>
              <p:nvPr/>
            </p:nvSpPr>
            <p:spPr>
              <a:xfrm>
                <a:off x="14944956" y="3906167"/>
                <a:ext cx="62" cy="4"/>
              </a:xfrm>
              <a:custGeom>
                <a:avLst/>
                <a:gdLst/>
                <a:ahLst/>
                <a:cxnLst/>
                <a:rect l="l" t="t" r="r" b="b"/>
                <a:pathLst>
                  <a:path w="62" h="4" extrusionOk="0">
                    <a:moveTo>
                      <a:pt x="62" y="0"/>
                    </a:moveTo>
                    <a:cubicBezTo>
                      <a:pt x="38" y="0"/>
                      <a:pt x="19" y="0"/>
                      <a:pt x="0" y="5"/>
                    </a:cubicBezTo>
                    <a:cubicBezTo>
                      <a:pt x="10" y="5"/>
                      <a:pt x="48" y="0"/>
                      <a:pt x="62"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3" name="Google Shape;1043;p18"/>
              <p:cNvSpPr/>
              <p:nvPr/>
            </p:nvSpPr>
            <p:spPr>
              <a:xfrm>
                <a:off x="15008348" y="3902364"/>
                <a:ext cx="9" cy="4"/>
              </a:xfrm>
              <a:custGeom>
                <a:avLst/>
                <a:gdLst/>
                <a:ahLst/>
                <a:cxnLst/>
                <a:rect l="l" t="t" r="r" b="b"/>
                <a:pathLst>
                  <a:path w="9" h="4" extrusionOk="0">
                    <a:moveTo>
                      <a:pt x="10" y="0"/>
                    </a:moveTo>
                    <a:lnTo>
                      <a:pt x="0" y="5"/>
                    </a:lnTo>
                    <a:lnTo>
                      <a:pt x="10" y="0"/>
                    </a:ln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1044" name="Google Shape;1044;p18"/>
              <p:cNvSpPr/>
              <p:nvPr/>
            </p:nvSpPr>
            <p:spPr>
              <a:xfrm>
                <a:off x="13576758" y="3885999"/>
                <a:ext cx="2401259" cy="818456"/>
              </a:xfrm>
              <a:custGeom>
                <a:avLst/>
                <a:gdLst/>
                <a:ahLst/>
                <a:cxnLst/>
                <a:rect l="l" t="t" r="r" b="b"/>
                <a:pathLst>
                  <a:path w="2401259" h="818456" extrusionOk="0">
                    <a:moveTo>
                      <a:pt x="2374706" y="12960"/>
                    </a:moveTo>
                    <a:cubicBezTo>
                      <a:pt x="2025217" y="-9122"/>
                      <a:pt x="1501146" y="-4392"/>
                      <a:pt x="1150687" y="38063"/>
                    </a:cubicBezTo>
                    <a:cubicBezTo>
                      <a:pt x="1142628" y="38562"/>
                      <a:pt x="35738" y="81703"/>
                      <a:pt x="15937" y="83504"/>
                    </a:cubicBezTo>
                    <a:cubicBezTo>
                      <a:pt x="-19750" y="84739"/>
                      <a:pt x="6409" y="119686"/>
                      <a:pt x="75306" y="219315"/>
                    </a:cubicBezTo>
                    <a:cubicBezTo>
                      <a:pt x="16586" y="351423"/>
                      <a:pt x="-21359" y="300026"/>
                      <a:pt x="86885" y="403924"/>
                    </a:cubicBezTo>
                    <a:cubicBezTo>
                      <a:pt x="92043" y="409620"/>
                      <a:pt x="99496" y="413827"/>
                      <a:pt x="103069" y="420713"/>
                    </a:cubicBezTo>
                    <a:cubicBezTo>
                      <a:pt x="105216" y="445883"/>
                      <a:pt x="33908" y="582064"/>
                      <a:pt x="31968" y="594848"/>
                    </a:cubicBezTo>
                    <a:cubicBezTo>
                      <a:pt x="36127" y="619471"/>
                      <a:pt x="72775" y="612281"/>
                      <a:pt x="133008" y="647023"/>
                    </a:cubicBezTo>
                    <a:cubicBezTo>
                      <a:pt x="90352" y="785710"/>
                      <a:pt x="26301" y="812907"/>
                      <a:pt x="105154" y="818290"/>
                    </a:cubicBezTo>
                    <a:cubicBezTo>
                      <a:pt x="126904" y="819774"/>
                      <a:pt x="326785" y="810909"/>
                      <a:pt x="329931" y="808320"/>
                    </a:cubicBezTo>
                    <a:cubicBezTo>
                      <a:pt x="525994" y="793144"/>
                      <a:pt x="518103" y="804065"/>
                      <a:pt x="703879" y="807710"/>
                    </a:cubicBezTo>
                    <a:cubicBezTo>
                      <a:pt x="1015674" y="813152"/>
                      <a:pt x="1973661" y="751257"/>
                      <a:pt x="1974017" y="751238"/>
                    </a:cubicBezTo>
                    <a:cubicBezTo>
                      <a:pt x="2500945" y="780350"/>
                      <a:pt x="2418337" y="809665"/>
                      <a:pt x="2335488" y="651537"/>
                    </a:cubicBezTo>
                    <a:cubicBezTo>
                      <a:pt x="2358137" y="626401"/>
                      <a:pt x="2399626" y="599223"/>
                      <a:pt x="2394996" y="561821"/>
                    </a:cubicBezTo>
                    <a:cubicBezTo>
                      <a:pt x="2370926" y="510516"/>
                      <a:pt x="2338202" y="462558"/>
                      <a:pt x="2318944" y="409015"/>
                    </a:cubicBezTo>
                    <a:cubicBezTo>
                      <a:pt x="2331901" y="368462"/>
                      <a:pt x="2390472" y="303143"/>
                      <a:pt x="2389363" y="276479"/>
                    </a:cubicBezTo>
                    <a:cubicBezTo>
                      <a:pt x="2372828" y="226615"/>
                      <a:pt x="2331353" y="180779"/>
                      <a:pt x="2331560" y="154918"/>
                    </a:cubicBezTo>
                    <a:cubicBezTo>
                      <a:pt x="2372314" y="99718"/>
                      <a:pt x="2438584" y="10395"/>
                      <a:pt x="2374706" y="1296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764"/>
        <p:cNvGrpSpPr/>
        <p:nvPr/>
      </p:nvGrpSpPr>
      <p:grpSpPr>
        <a:xfrm>
          <a:off x="0" y="0"/>
          <a:ext cx="0" cy="0"/>
          <a:chOff x="0" y="0"/>
          <a:chExt cx="0" cy="0"/>
        </a:xfrm>
      </p:grpSpPr>
      <p:sp>
        <p:nvSpPr>
          <p:cNvPr id="765" name="Google Shape;765;p12"/>
          <p:cNvSpPr txBox="1">
            <a:spLocks noGrp="1"/>
          </p:cNvSpPr>
          <p:nvPr>
            <p:ph type="title" idx="4294967295"/>
          </p:nvPr>
        </p:nvSpPr>
        <p:spPr>
          <a:xfrm>
            <a:off x="514350" y="514350"/>
            <a:ext cx="7562100" cy="615553"/>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Know, Want to Know…</a:t>
            </a:r>
            <a:endParaRPr kumimoji="0" lang="en-US" sz="7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endParaRPr>
          </a:p>
        </p:txBody>
      </p:sp>
      <p:grpSp>
        <p:nvGrpSpPr>
          <p:cNvPr id="775" name="Google Shape;775;p12">
            <a:extLst>
              <a:ext uri="{C183D7F6-B498-43B3-948B-1728B52AA6E4}">
                <adec:decorative xmlns:adec="http://schemas.microsoft.com/office/drawing/2017/decorative" val="1"/>
              </a:ext>
            </a:extLst>
          </p:cNvPr>
          <p:cNvGrpSpPr/>
          <p:nvPr/>
        </p:nvGrpSpPr>
        <p:grpSpPr>
          <a:xfrm rot="-610912">
            <a:off x="6964520" y="67469"/>
            <a:ext cx="2003691" cy="2694440"/>
            <a:chOff x="16880120" y="-910586"/>
            <a:chExt cx="4006778" cy="5388068"/>
          </a:xfrm>
        </p:grpSpPr>
        <p:sp>
          <p:nvSpPr>
            <p:cNvPr id="776" name="Google Shape;776;p12"/>
            <p:cNvSpPr/>
            <p:nvPr/>
          </p:nvSpPr>
          <p:spPr>
            <a:xfrm>
              <a:off x="16884405" y="-910586"/>
              <a:ext cx="4002494" cy="5388068"/>
            </a:xfrm>
            <a:custGeom>
              <a:avLst/>
              <a:gdLst/>
              <a:ahLst/>
              <a:cxnLst/>
              <a:rect l="l" t="t" r="r" b="b"/>
              <a:pathLst>
                <a:path w="4002494" h="5388068" extrusionOk="0">
                  <a:moveTo>
                    <a:pt x="3980049" y="5193005"/>
                  </a:moveTo>
                  <a:cubicBezTo>
                    <a:pt x="3972369" y="5062388"/>
                    <a:pt x="3993093" y="4908838"/>
                    <a:pt x="3984551" y="4749729"/>
                  </a:cubicBezTo>
                  <a:cubicBezTo>
                    <a:pt x="3963581" y="4381283"/>
                    <a:pt x="3975547" y="4648951"/>
                    <a:pt x="3975547" y="4285796"/>
                  </a:cubicBezTo>
                  <a:cubicBezTo>
                    <a:pt x="3976355" y="3876712"/>
                    <a:pt x="3921542" y="3617665"/>
                    <a:pt x="3940983" y="2956443"/>
                  </a:cubicBezTo>
                  <a:cubicBezTo>
                    <a:pt x="3948243" y="2801493"/>
                    <a:pt x="3951108" y="2883381"/>
                    <a:pt x="3930148" y="2513867"/>
                  </a:cubicBezTo>
                  <a:cubicBezTo>
                    <a:pt x="3893807" y="1990309"/>
                    <a:pt x="3890285" y="6738"/>
                    <a:pt x="3851402" y="5779"/>
                  </a:cubicBezTo>
                  <a:cubicBezTo>
                    <a:pt x="3522514" y="-3273"/>
                    <a:pt x="3143930" y="12740"/>
                    <a:pt x="3145976" y="12740"/>
                  </a:cubicBezTo>
                  <a:cubicBezTo>
                    <a:pt x="2774974" y="12740"/>
                    <a:pt x="3118715" y="-23694"/>
                    <a:pt x="2666350" y="26663"/>
                  </a:cubicBezTo>
                  <a:cubicBezTo>
                    <a:pt x="2465290" y="48937"/>
                    <a:pt x="1969508" y="21329"/>
                    <a:pt x="1946189" y="19928"/>
                  </a:cubicBezTo>
                  <a:cubicBezTo>
                    <a:pt x="1927577" y="21318"/>
                    <a:pt x="1509722" y="54045"/>
                    <a:pt x="1466358" y="50328"/>
                  </a:cubicBezTo>
                  <a:cubicBezTo>
                    <a:pt x="1038637" y="13861"/>
                    <a:pt x="216304" y="70026"/>
                    <a:pt x="267379" y="66125"/>
                  </a:cubicBezTo>
                  <a:cubicBezTo>
                    <a:pt x="254088" y="66125"/>
                    <a:pt x="36872" y="61944"/>
                    <a:pt x="38919" y="62181"/>
                  </a:cubicBezTo>
                  <a:cubicBezTo>
                    <a:pt x="37540" y="62181"/>
                    <a:pt x="36463" y="706787"/>
                    <a:pt x="36463" y="1180581"/>
                  </a:cubicBezTo>
                  <a:cubicBezTo>
                    <a:pt x="36420" y="1181378"/>
                    <a:pt x="11033" y="1565687"/>
                    <a:pt x="8847" y="1739194"/>
                  </a:cubicBezTo>
                  <a:cubicBezTo>
                    <a:pt x="8847" y="1761015"/>
                    <a:pt x="35849" y="2016937"/>
                    <a:pt x="32370" y="2050882"/>
                  </a:cubicBezTo>
                  <a:cubicBezTo>
                    <a:pt x="-13212" y="2502994"/>
                    <a:pt x="57262" y="2948921"/>
                    <a:pt x="15395" y="3850429"/>
                  </a:cubicBezTo>
                  <a:cubicBezTo>
                    <a:pt x="-1160" y="4173271"/>
                    <a:pt x="21082" y="4125231"/>
                    <a:pt x="15600" y="4293005"/>
                  </a:cubicBezTo>
                  <a:cubicBezTo>
                    <a:pt x="-11963" y="5054650"/>
                    <a:pt x="3332" y="4660223"/>
                    <a:pt x="13553" y="5151700"/>
                  </a:cubicBezTo>
                  <a:cubicBezTo>
                    <a:pt x="18034" y="5361209"/>
                    <a:pt x="9482" y="5370315"/>
                    <a:pt x="22956" y="5370552"/>
                  </a:cubicBezTo>
                  <a:cubicBezTo>
                    <a:pt x="886057" y="5383731"/>
                    <a:pt x="1626682" y="5391835"/>
                    <a:pt x="2748758" y="5371942"/>
                  </a:cubicBezTo>
                  <a:cubicBezTo>
                    <a:pt x="3194025" y="5363354"/>
                    <a:pt x="3200369" y="5391436"/>
                    <a:pt x="3248019" y="5387729"/>
                  </a:cubicBezTo>
                  <a:cubicBezTo>
                    <a:pt x="4154311" y="5318557"/>
                    <a:pt x="4000708" y="5500049"/>
                    <a:pt x="3980049" y="5193005"/>
                  </a:cubicBezTo>
                  <a:close/>
                  <a:moveTo>
                    <a:pt x="216864" y="606634"/>
                  </a:moveTo>
                  <a:cubicBezTo>
                    <a:pt x="179026" y="591321"/>
                    <a:pt x="158982" y="540264"/>
                    <a:pt x="175342" y="498711"/>
                  </a:cubicBezTo>
                  <a:cubicBezTo>
                    <a:pt x="202754" y="428386"/>
                    <a:pt x="297042" y="435822"/>
                    <a:pt x="321578" y="503819"/>
                  </a:cubicBezTo>
                  <a:cubicBezTo>
                    <a:pt x="345716" y="561848"/>
                    <a:pt x="286605" y="635180"/>
                    <a:pt x="216864" y="606634"/>
                  </a:cubicBezTo>
                  <a:close/>
                  <a:moveTo>
                    <a:pt x="209701" y="1047593"/>
                  </a:moveTo>
                  <a:cubicBezTo>
                    <a:pt x="179435" y="1031342"/>
                    <a:pt x="163678" y="990964"/>
                    <a:pt x="172477" y="954530"/>
                  </a:cubicBezTo>
                  <a:cubicBezTo>
                    <a:pt x="191908" y="874927"/>
                    <a:pt x="295814" y="874690"/>
                    <a:pt x="322397" y="948496"/>
                  </a:cubicBezTo>
                  <a:cubicBezTo>
                    <a:pt x="348172" y="1010221"/>
                    <a:pt x="280272" y="1085654"/>
                    <a:pt x="209701" y="1047593"/>
                  </a:cubicBezTo>
                  <a:close/>
                  <a:moveTo>
                    <a:pt x="218501" y="1496203"/>
                  </a:moveTo>
                  <a:cubicBezTo>
                    <a:pt x="180663" y="1480890"/>
                    <a:pt x="160619" y="1430296"/>
                    <a:pt x="176775" y="1388517"/>
                  </a:cubicBezTo>
                  <a:cubicBezTo>
                    <a:pt x="203982" y="1317729"/>
                    <a:pt x="298884" y="1325390"/>
                    <a:pt x="323215" y="1393388"/>
                  </a:cubicBezTo>
                  <a:cubicBezTo>
                    <a:pt x="347558" y="1451644"/>
                    <a:pt x="288038" y="1524512"/>
                    <a:pt x="218501" y="1496203"/>
                  </a:cubicBezTo>
                  <a:close/>
                  <a:moveTo>
                    <a:pt x="219524" y="1941095"/>
                  </a:moveTo>
                  <a:cubicBezTo>
                    <a:pt x="181686" y="1925782"/>
                    <a:pt x="161642" y="1875188"/>
                    <a:pt x="177798" y="1833646"/>
                  </a:cubicBezTo>
                  <a:cubicBezTo>
                    <a:pt x="205005" y="1762631"/>
                    <a:pt x="299907" y="1770293"/>
                    <a:pt x="324239" y="1838291"/>
                  </a:cubicBezTo>
                  <a:cubicBezTo>
                    <a:pt x="348785" y="1896999"/>
                    <a:pt x="288447" y="1969177"/>
                    <a:pt x="219524" y="1941095"/>
                  </a:cubicBezTo>
                  <a:close/>
                  <a:moveTo>
                    <a:pt x="175138" y="2289218"/>
                  </a:moveTo>
                  <a:cubicBezTo>
                    <a:pt x="194568" y="2209614"/>
                    <a:pt x="298475" y="2209151"/>
                    <a:pt x="325057" y="2283183"/>
                  </a:cubicBezTo>
                  <a:cubicBezTo>
                    <a:pt x="378642" y="2411526"/>
                    <a:pt x="139551" y="2435665"/>
                    <a:pt x="175138" y="2289218"/>
                  </a:cubicBezTo>
                  <a:close/>
                  <a:moveTo>
                    <a:pt x="176161" y="2733883"/>
                  </a:moveTo>
                  <a:cubicBezTo>
                    <a:pt x="195592" y="2654517"/>
                    <a:pt x="299293" y="2653580"/>
                    <a:pt x="326081" y="2727849"/>
                  </a:cubicBezTo>
                  <a:cubicBezTo>
                    <a:pt x="379870" y="2856882"/>
                    <a:pt x="140779" y="2880331"/>
                    <a:pt x="176161" y="2733883"/>
                  </a:cubicBezTo>
                  <a:close/>
                  <a:moveTo>
                    <a:pt x="222185" y="3275556"/>
                  </a:moveTo>
                  <a:cubicBezTo>
                    <a:pt x="184347" y="3260243"/>
                    <a:pt x="164302" y="3209649"/>
                    <a:pt x="180459" y="3168107"/>
                  </a:cubicBezTo>
                  <a:cubicBezTo>
                    <a:pt x="207666" y="3097093"/>
                    <a:pt x="302568" y="3104754"/>
                    <a:pt x="326899" y="3172752"/>
                  </a:cubicBezTo>
                  <a:cubicBezTo>
                    <a:pt x="351241" y="3231234"/>
                    <a:pt x="291312" y="3303638"/>
                    <a:pt x="222185" y="3275556"/>
                  </a:cubicBezTo>
                  <a:close/>
                  <a:moveTo>
                    <a:pt x="177798" y="3623678"/>
                  </a:moveTo>
                  <a:cubicBezTo>
                    <a:pt x="197229" y="3543838"/>
                    <a:pt x="301135" y="3543838"/>
                    <a:pt x="327718" y="3617644"/>
                  </a:cubicBezTo>
                  <a:cubicBezTo>
                    <a:pt x="381303" y="3745987"/>
                    <a:pt x="142211" y="3770126"/>
                    <a:pt x="177798" y="3623678"/>
                  </a:cubicBezTo>
                  <a:close/>
                  <a:moveTo>
                    <a:pt x="216045" y="4161407"/>
                  </a:moveTo>
                  <a:cubicBezTo>
                    <a:pt x="185779" y="4145156"/>
                    <a:pt x="170022" y="4104778"/>
                    <a:pt x="178821" y="4068344"/>
                  </a:cubicBezTo>
                  <a:cubicBezTo>
                    <a:pt x="198252" y="3988741"/>
                    <a:pt x="302158" y="3988504"/>
                    <a:pt x="328741" y="4062309"/>
                  </a:cubicBezTo>
                  <a:cubicBezTo>
                    <a:pt x="354516" y="4124046"/>
                    <a:pt x="286810" y="4199468"/>
                    <a:pt x="216045" y="4161407"/>
                  </a:cubicBezTo>
                  <a:close/>
                  <a:moveTo>
                    <a:pt x="224834" y="4610017"/>
                  </a:moveTo>
                  <a:cubicBezTo>
                    <a:pt x="186997" y="4594704"/>
                    <a:pt x="166952" y="4544110"/>
                    <a:pt x="183108" y="4502568"/>
                  </a:cubicBezTo>
                  <a:cubicBezTo>
                    <a:pt x="210315" y="4431553"/>
                    <a:pt x="305217" y="4439215"/>
                    <a:pt x="329549" y="4507213"/>
                  </a:cubicBezTo>
                  <a:cubicBezTo>
                    <a:pt x="353902" y="4565695"/>
                    <a:pt x="293973" y="4638099"/>
                    <a:pt x="224834" y="4610017"/>
                  </a:cubicBezTo>
                  <a:close/>
                  <a:moveTo>
                    <a:pt x="225653" y="5054920"/>
                  </a:moveTo>
                  <a:cubicBezTo>
                    <a:pt x="145680" y="5022430"/>
                    <a:pt x="172477" y="4882017"/>
                    <a:pt x="268198" y="4898267"/>
                  </a:cubicBezTo>
                  <a:cubicBezTo>
                    <a:pt x="384168" y="4918451"/>
                    <a:pt x="335085" y="5099479"/>
                    <a:pt x="225653" y="505492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77" name="Google Shape;777;p12"/>
            <p:cNvGrpSpPr/>
            <p:nvPr/>
          </p:nvGrpSpPr>
          <p:grpSpPr>
            <a:xfrm>
              <a:off x="16880120" y="-629756"/>
              <a:ext cx="3990798" cy="4912173"/>
              <a:chOff x="16880120" y="-629756"/>
              <a:chExt cx="3990798" cy="4912173"/>
            </a:xfrm>
          </p:grpSpPr>
          <p:sp>
            <p:nvSpPr>
              <p:cNvPr id="778" name="Google Shape;778;p12"/>
              <p:cNvSpPr/>
              <p:nvPr/>
            </p:nvSpPr>
            <p:spPr>
              <a:xfrm>
                <a:off x="16916433" y="-629756"/>
                <a:ext cx="3844732" cy="38955"/>
              </a:xfrm>
              <a:custGeom>
                <a:avLst/>
                <a:gdLst/>
                <a:ahLst/>
                <a:cxnLst/>
                <a:rect l="l" t="t" r="r" b="b"/>
                <a:pathLst>
                  <a:path w="3844732" h="38955" extrusionOk="0">
                    <a:moveTo>
                      <a:pt x="3842886" y="38955"/>
                    </a:moveTo>
                    <a:cubicBezTo>
                      <a:pt x="3841852" y="38966"/>
                      <a:pt x="6815" y="25970"/>
                      <a:pt x="5458" y="25959"/>
                    </a:cubicBezTo>
                    <a:cubicBezTo>
                      <a:pt x="5458" y="-13557"/>
                      <a:pt x="-271278" y="140"/>
                      <a:pt x="3116392" y="14353"/>
                    </a:cubicBezTo>
                    <a:cubicBezTo>
                      <a:pt x="3922591" y="17457"/>
                      <a:pt x="3841938" y="5517"/>
                      <a:pt x="3842886" y="389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79" name="Google Shape;779;p12"/>
              <p:cNvSpPr/>
              <p:nvPr/>
            </p:nvSpPr>
            <p:spPr>
              <a:xfrm>
                <a:off x="16916688" y="-188474"/>
                <a:ext cx="3855780" cy="40711"/>
              </a:xfrm>
              <a:custGeom>
                <a:avLst/>
                <a:gdLst/>
                <a:ahLst/>
                <a:cxnLst/>
                <a:rect l="l" t="t" r="r" b="b"/>
                <a:pathLst>
                  <a:path w="3855780" h="40711" extrusionOk="0">
                    <a:moveTo>
                      <a:pt x="3853684" y="40712"/>
                    </a:moveTo>
                    <a:cubicBezTo>
                      <a:pt x="3852456" y="40733"/>
                      <a:pt x="5172" y="27726"/>
                      <a:pt x="4385" y="27716"/>
                    </a:cubicBezTo>
                    <a:cubicBezTo>
                      <a:pt x="5301" y="-13676"/>
                      <a:pt x="-256549" y="-927"/>
                      <a:pt x="3126565" y="16110"/>
                    </a:cubicBezTo>
                    <a:cubicBezTo>
                      <a:pt x="3932311" y="19202"/>
                      <a:pt x="3853684" y="6864"/>
                      <a:pt x="3853684" y="407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0" name="Google Shape;780;p12"/>
              <p:cNvSpPr/>
              <p:nvPr/>
            </p:nvSpPr>
            <p:spPr>
              <a:xfrm>
                <a:off x="16917798" y="254434"/>
                <a:ext cx="3881401" cy="32230"/>
              </a:xfrm>
              <a:custGeom>
                <a:avLst/>
                <a:gdLst/>
                <a:ahLst/>
                <a:cxnLst/>
                <a:rect l="l" t="t" r="r" b="b"/>
                <a:pathLst>
                  <a:path w="3881401" h="32230" extrusionOk="0">
                    <a:moveTo>
                      <a:pt x="515223" y="29710"/>
                    </a:moveTo>
                    <a:cubicBezTo>
                      <a:pt x="-71659" y="29710"/>
                      <a:pt x="3080" y="37479"/>
                      <a:pt x="3080" y="0"/>
                    </a:cubicBezTo>
                    <a:cubicBezTo>
                      <a:pt x="4728263" y="26897"/>
                      <a:pt x="5412320" y="37566"/>
                      <a:pt x="515223" y="297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1" name="Google Shape;781;p12"/>
              <p:cNvSpPr/>
              <p:nvPr/>
            </p:nvSpPr>
            <p:spPr>
              <a:xfrm>
                <a:off x="16892252" y="698830"/>
                <a:ext cx="3896768" cy="39494"/>
              </a:xfrm>
              <a:custGeom>
                <a:avLst/>
                <a:gdLst/>
                <a:ahLst/>
                <a:cxnLst/>
                <a:rect l="l" t="t" r="r" b="b"/>
                <a:pathLst>
                  <a:path w="3896768" h="39494" extrusionOk="0">
                    <a:moveTo>
                      <a:pt x="3894684" y="39495"/>
                    </a:moveTo>
                    <a:cubicBezTo>
                      <a:pt x="3893844" y="39506"/>
                      <a:pt x="5243" y="26272"/>
                      <a:pt x="4069" y="26262"/>
                    </a:cubicBezTo>
                    <a:cubicBezTo>
                      <a:pt x="5975" y="-13879"/>
                      <a:pt x="-258718" y="270"/>
                      <a:pt x="3172068" y="14656"/>
                    </a:cubicBezTo>
                    <a:cubicBezTo>
                      <a:pt x="3972837" y="17748"/>
                      <a:pt x="3894684" y="5798"/>
                      <a:pt x="3894684" y="3949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2" name="Google Shape;782;p12"/>
              <p:cNvSpPr/>
              <p:nvPr/>
            </p:nvSpPr>
            <p:spPr>
              <a:xfrm>
                <a:off x="16910189" y="1141930"/>
                <a:ext cx="3888819" cy="39206"/>
              </a:xfrm>
              <a:custGeom>
                <a:avLst/>
                <a:gdLst/>
                <a:ahLst/>
                <a:cxnLst/>
                <a:rect l="l" t="t" r="r" b="b"/>
                <a:pathLst>
                  <a:path w="3888819" h="39206" extrusionOk="0">
                    <a:moveTo>
                      <a:pt x="3886968" y="39207"/>
                    </a:moveTo>
                    <a:cubicBezTo>
                      <a:pt x="3886020" y="39218"/>
                      <a:pt x="4033" y="25985"/>
                      <a:pt x="2902" y="25974"/>
                    </a:cubicBezTo>
                    <a:cubicBezTo>
                      <a:pt x="8858" y="-13725"/>
                      <a:pt x="-260058" y="230"/>
                      <a:pt x="3164761" y="14605"/>
                    </a:cubicBezTo>
                    <a:cubicBezTo>
                      <a:pt x="3966576" y="17698"/>
                      <a:pt x="3885999" y="6027"/>
                      <a:pt x="3886968" y="3920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3" name="Google Shape;783;p12"/>
              <p:cNvSpPr/>
              <p:nvPr/>
            </p:nvSpPr>
            <p:spPr>
              <a:xfrm>
                <a:off x="16896198" y="1584712"/>
                <a:ext cx="3921113" cy="39463"/>
              </a:xfrm>
              <a:custGeom>
                <a:avLst/>
                <a:gdLst/>
                <a:ahLst/>
                <a:cxnLst/>
                <a:rect l="l" t="t" r="r" b="b"/>
                <a:pathLst>
                  <a:path w="3921113" h="39463" extrusionOk="0">
                    <a:moveTo>
                      <a:pt x="3919980" y="39463"/>
                    </a:moveTo>
                    <a:cubicBezTo>
                      <a:pt x="3919194" y="39474"/>
                      <a:pt x="96176" y="26629"/>
                      <a:pt x="5238" y="26004"/>
                    </a:cubicBezTo>
                    <a:cubicBezTo>
                      <a:pt x="4355" y="-13943"/>
                      <a:pt x="-265466" y="367"/>
                      <a:pt x="3189188" y="14861"/>
                    </a:cubicBezTo>
                    <a:cubicBezTo>
                      <a:pt x="3999846" y="17965"/>
                      <a:pt x="3916942" y="6025"/>
                      <a:pt x="3919980" y="394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4" name="Google Shape;784;p12"/>
              <p:cNvSpPr/>
              <p:nvPr/>
            </p:nvSpPr>
            <p:spPr>
              <a:xfrm>
                <a:off x="16908105" y="2026362"/>
                <a:ext cx="3929224" cy="35926"/>
              </a:xfrm>
              <a:custGeom>
                <a:avLst/>
                <a:gdLst/>
                <a:ahLst/>
                <a:cxnLst/>
                <a:rect l="l" t="t" r="r" b="b"/>
                <a:pathLst>
                  <a:path w="3929224" h="35926" extrusionOk="0">
                    <a:moveTo>
                      <a:pt x="1435497" y="31337"/>
                    </a:moveTo>
                    <a:cubicBezTo>
                      <a:pt x="-131189" y="25313"/>
                      <a:pt x="3490" y="43115"/>
                      <a:pt x="2542" y="0"/>
                    </a:cubicBezTo>
                    <a:cubicBezTo>
                      <a:pt x="4190982" y="11649"/>
                      <a:pt x="5573766" y="48794"/>
                      <a:pt x="1435497" y="313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5" name="Google Shape;785;p12"/>
              <p:cNvSpPr/>
              <p:nvPr/>
            </p:nvSpPr>
            <p:spPr>
              <a:xfrm>
                <a:off x="16907405" y="2469915"/>
                <a:ext cx="3920672" cy="40338"/>
              </a:xfrm>
              <a:custGeom>
                <a:avLst/>
                <a:gdLst/>
                <a:ahLst/>
                <a:cxnLst/>
                <a:rect l="l" t="t" r="r" b="b"/>
                <a:pathLst>
                  <a:path w="3920672" h="40338" extrusionOk="0">
                    <a:moveTo>
                      <a:pt x="3918596" y="40338"/>
                    </a:moveTo>
                    <a:cubicBezTo>
                      <a:pt x="3917810" y="40349"/>
                      <a:pt x="88600" y="27450"/>
                      <a:pt x="4663" y="26879"/>
                    </a:cubicBezTo>
                    <a:cubicBezTo>
                      <a:pt x="4663" y="-15029"/>
                      <a:pt x="-260020" y="995"/>
                      <a:pt x="3199050" y="15510"/>
                    </a:cubicBezTo>
                    <a:cubicBezTo>
                      <a:pt x="3996427" y="19368"/>
                      <a:pt x="3918596" y="5229"/>
                      <a:pt x="3918596" y="4033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6" name="Google Shape;786;p12"/>
              <p:cNvSpPr/>
              <p:nvPr/>
            </p:nvSpPr>
            <p:spPr>
              <a:xfrm>
                <a:off x="16895773" y="2912345"/>
                <a:ext cx="3950136" cy="40946"/>
              </a:xfrm>
              <a:custGeom>
                <a:avLst/>
                <a:gdLst/>
                <a:ahLst/>
                <a:cxnLst/>
                <a:rect l="l" t="t" r="r" b="b"/>
                <a:pathLst>
                  <a:path w="3950136" h="40946" extrusionOk="0">
                    <a:moveTo>
                      <a:pt x="3949250" y="40946"/>
                    </a:moveTo>
                    <a:cubicBezTo>
                      <a:pt x="3948463" y="40957"/>
                      <a:pt x="73897" y="27939"/>
                      <a:pt x="4026" y="27487"/>
                    </a:cubicBezTo>
                    <a:cubicBezTo>
                      <a:pt x="6040" y="-15887"/>
                      <a:pt x="-260980" y="1506"/>
                      <a:pt x="3221312" y="16118"/>
                    </a:cubicBezTo>
                    <a:cubicBezTo>
                      <a:pt x="4028566" y="19222"/>
                      <a:pt x="3945534" y="7249"/>
                      <a:pt x="3949250" y="409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7" name="Google Shape;787;p12"/>
              <p:cNvSpPr/>
              <p:nvPr/>
            </p:nvSpPr>
            <p:spPr>
              <a:xfrm>
                <a:off x="16896555" y="3355025"/>
                <a:ext cx="3974364" cy="36624"/>
              </a:xfrm>
              <a:custGeom>
                <a:avLst/>
                <a:gdLst/>
                <a:ahLst/>
                <a:cxnLst/>
                <a:rect l="l" t="t" r="r" b="b"/>
                <a:pathLst>
                  <a:path w="3974364" h="36624" extrusionOk="0">
                    <a:moveTo>
                      <a:pt x="1478745" y="31563"/>
                    </a:moveTo>
                    <a:cubicBezTo>
                      <a:pt x="-155431" y="25292"/>
                      <a:pt x="4269" y="44570"/>
                      <a:pt x="4269" y="0"/>
                    </a:cubicBezTo>
                    <a:cubicBezTo>
                      <a:pt x="4167397" y="16046"/>
                      <a:pt x="5675985" y="49279"/>
                      <a:pt x="1478745" y="315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8" name="Google Shape;788;p12"/>
              <p:cNvSpPr/>
              <p:nvPr/>
            </p:nvSpPr>
            <p:spPr>
              <a:xfrm>
                <a:off x="16880120" y="3799080"/>
                <a:ext cx="3990333" cy="40062"/>
              </a:xfrm>
              <a:custGeom>
                <a:avLst/>
                <a:gdLst/>
                <a:ahLst/>
                <a:cxnLst/>
                <a:rect l="l" t="t" r="r" b="b"/>
                <a:pathLst>
                  <a:path w="3990333" h="40062" extrusionOk="0">
                    <a:moveTo>
                      <a:pt x="3988835" y="40062"/>
                    </a:moveTo>
                    <a:cubicBezTo>
                      <a:pt x="3988017" y="40073"/>
                      <a:pt x="169211" y="27530"/>
                      <a:pt x="4955" y="26139"/>
                    </a:cubicBezTo>
                    <a:cubicBezTo>
                      <a:pt x="4955" y="-14444"/>
                      <a:pt x="-269055" y="665"/>
                      <a:pt x="3258044" y="15460"/>
                    </a:cubicBezTo>
                    <a:cubicBezTo>
                      <a:pt x="4068464" y="18564"/>
                      <a:pt x="3986929" y="6613"/>
                      <a:pt x="3988835" y="4006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89" name="Google Shape;789;p12"/>
              <p:cNvSpPr/>
              <p:nvPr/>
            </p:nvSpPr>
            <p:spPr>
              <a:xfrm>
                <a:off x="16893473" y="4241008"/>
                <a:ext cx="3972413" cy="41409"/>
              </a:xfrm>
              <a:custGeom>
                <a:avLst/>
                <a:gdLst/>
                <a:ahLst/>
                <a:cxnLst/>
                <a:rect l="l" t="t" r="r" b="b"/>
                <a:pathLst>
                  <a:path w="3972413" h="41409" extrusionOk="0">
                    <a:moveTo>
                      <a:pt x="3970980" y="41410"/>
                    </a:moveTo>
                    <a:cubicBezTo>
                      <a:pt x="3970205" y="41421"/>
                      <a:pt x="109231" y="28123"/>
                      <a:pt x="5099" y="27250"/>
                    </a:cubicBezTo>
                    <a:cubicBezTo>
                      <a:pt x="4129" y="-13440"/>
                      <a:pt x="-265562" y="-1156"/>
                      <a:pt x="3255117" y="16571"/>
                    </a:cubicBezTo>
                    <a:cubicBezTo>
                      <a:pt x="4049338" y="19674"/>
                      <a:pt x="3968945" y="6819"/>
                      <a:pt x="3970980" y="4141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790" name="Google Shape;790;p12"/>
            <p:cNvSpPr/>
            <p:nvPr/>
          </p:nvSpPr>
          <p:spPr>
            <a:xfrm>
              <a:off x="17405811" y="-863266"/>
              <a:ext cx="107173" cy="5336227"/>
            </a:xfrm>
            <a:custGeom>
              <a:avLst/>
              <a:gdLst/>
              <a:ahLst/>
              <a:cxnLst/>
              <a:rect l="l" t="t" r="r" b="b"/>
              <a:pathLst>
                <a:path w="107173" h="5336227" extrusionOk="0">
                  <a:moveTo>
                    <a:pt x="107173" y="5336228"/>
                  </a:moveTo>
                  <a:cubicBezTo>
                    <a:pt x="48019" y="5336228"/>
                    <a:pt x="-45116" y="2253665"/>
                    <a:pt x="25153" y="1"/>
                  </a:cubicBezTo>
                  <a:cubicBezTo>
                    <a:pt x="85039" y="-1820"/>
                    <a:pt x="-59237" y="2079211"/>
                    <a:pt x="107173" y="5336228"/>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92D8314A-08CA-B8C1-A37D-79779D0E3BEF}"/>
              </a:ext>
            </a:extLst>
          </p:cNvPr>
          <p:cNvSpPr txBox="1"/>
          <p:nvPr/>
        </p:nvSpPr>
        <p:spPr>
          <a:xfrm>
            <a:off x="514350" y="1394298"/>
            <a:ext cx="6315197" cy="3046988"/>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Malgun Gothic"/>
              </a:rPr>
              <a:t>Let’s start off by listing what you know about </a:t>
            </a:r>
            <a:r>
              <a:rPr lang="en-US" sz="2400" b="1" dirty="0">
                <a:latin typeface="Malgun Gothic"/>
              </a:rPr>
              <a:t>oral histories.</a:t>
            </a:r>
            <a:endParaRPr lang="en-US" sz="2400">
              <a:latin typeface="Malgun Gothic"/>
            </a:endParaRPr>
          </a:p>
          <a:p>
            <a:pPr marL="342900" indent="-342900">
              <a:buFont typeface="Arial" panose="020B0604020202020204" pitchFamily="34" charset="0"/>
              <a:buChar char="•"/>
            </a:pPr>
            <a:r>
              <a:rPr lang="en-US" sz="2400" dirty="0">
                <a:latin typeface="Malgun Gothic"/>
              </a:rPr>
              <a:t>Ask yourself: where have you heard this term before? </a:t>
            </a:r>
          </a:p>
          <a:p>
            <a:pPr marL="342900" indent="-342900">
              <a:buFont typeface="Arial" panose="020B0604020202020204" pitchFamily="34" charset="0"/>
              <a:buChar char="•"/>
            </a:pPr>
            <a:r>
              <a:rPr lang="en-US" sz="2400" dirty="0">
                <a:latin typeface="Malgun Gothic"/>
              </a:rPr>
              <a:t>Also ask yourself: what do you want to know about it?</a:t>
            </a:r>
          </a:p>
          <a:p>
            <a:endParaRPr lang="en-US" sz="2400" dirty="0">
              <a:latin typeface="Malgun Gothic"/>
            </a:endParaRPr>
          </a:p>
          <a:p>
            <a:r>
              <a:rPr lang="en-US" sz="2400" dirty="0">
                <a:latin typeface="Malgun Gothic"/>
              </a:rPr>
              <a:t>Let’s share our thoughts! </a:t>
            </a:r>
          </a:p>
        </p:txBody>
      </p:sp>
      <p:pic>
        <p:nvPicPr>
          <p:cNvPr id="9" name="Graphic 8">
            <a:extLst>
              <a:ext uri="{FF2B5EF4-FFF2-40B4-BE49-F238E27FC236}">
                <a16:creationId xmlns:a16="http://schemas.microsoft.com/office/drawing/2014/main" id="{39E77BBE-8548-0DBF-8589-EC6870F59E5D}"/>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6539172" y="2049085"/>
            <a:ext cx="2004699" cy="1362075"/>
          </a:xfrm>
          <a:prstGeom prst="rect">
            <a:avLst/>
          </a:prstGeom>
        </p:spPr>
      </p:pic>
      <p:sp>
        <p:nvSpPr>
          <p:cNvPr id="7" name="TextBox 6">
            <a:extLst>
              <a:ext uri="{FF2B5EF4-FFF2-40B4-BE49-F238E27FC236}">
                <a16:creationId xmlns:a16="http://schemas.microsoft.com/office/drawing/2014/main" id="{40E5DB07-D5F0-4AC5-26E1-A9991DA751C9}"/>
              </a:ext>
              <a:ext uri="{C183D7F6-B498-43B3-948B-1728B52AA6E4}">
                <adec:decorative xmlns:adec="http://schemas.microsoft.com/office/drawing/2017/decorative" val="1"/>
              </a:ext>
            </a:extLst>
          </p:cNvPr>
          <p:cNvSpPr txBox="1"/>
          <p:nvPr/>
        </p:nvSpPr>
        <p:spPr>
          <a:xfrm>
            <a:off x="6742615" y="2174658"/>
            <a:ext cx="1538143" cy="646331"/>
          </a:xfrm>
          <a:prstGeom prst="rect">
            <a:avLst/>
          </a:prstGeom>
          <a:noFill/>
        </p:spPr>
        <p:txBody>
          <a:bodyPr wrap="square" lIns="91440" tIns="45720" rIns="91440" bIns="45720" rtlCol="0" anchor="t">
            <a:spAutoFit/>
          </a:bodyPr>
          <a:lstStyle/>
          <a:p>
            <a:pPr algn="ctr"/>
            <a:r>
              <a:rPr lang="en-US" sz="1800" dirty="0">
                <a:latin typeface="Malgun Gothic"/>
                <a:cs typeface="Mali Light"/>
              </a:rPr>
              <a:t>Is this</a:t>
            </a:r>
          </a:p>
          <a:p>
            <a:pPr algn="ctr"/>
            <a:r>
              <a:rPr lang="en-US" sz="1800" dirty="0">
                <a:latin typeface="Malgun Gothic"/>
                <a:cs typeface="Mali Light"/>
              </a:rPr>
              <a:t> thing on??</a:t>
            </a:r>
          </a:p>
        </p:txBody>
      </p:sp>
      <p:pic>
        <p:nvPicPr>
          <p:cNvPr id="5" name="Graphic 4">
            <a:extLst>
              <a:ext uri="{FF2B5EF4-FFF2-40B4-BE49-F238E27FC236}">
                <a16:creationId xmlns:a16="http://schemas.microsoft.com/office/drawing/2014/main" id="{8F0DFC29-AE4D-3762-6281-805E4B819E84}"/>
              </a:ext>
              <a:ext uri="{C183D7F6-B498-43B3-948B-1728B52AA6E4}">
                <adec:decorative xmlns:adec="http://schemas.microsoft.com/office/drawing/2017/decorative" val="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360468">
            <a:off x="6542853" y="3242963"/>
            <a:ext cx="1556016" cy="155601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794"/>
        <p:cNvGrpSpPr/>
        <p:nvPr/>
      </p:nvGrpSpPr>
      <p:grpSpPr>
        <a:xfrm>
          <a:off x="0" y="0"/>
          <a:ext cx="0" cy="0"/>
          <a:chOff x="0" y="0"/>
          <a:chExt cx="0" cy="0"/>
        </a:xfrm>
      </p:grpSpPr>
      <p:grpSp>
        <p:nvGrpSpPr>
          <p:cNvPr id="795" name="Google Shape;795;p13">
            <a:extLst>
              <a:ext uri="{C183D7F6-B498-43B3-948B-1728B52AA6E4}">
                <adec:decorative xmlns:adec="http://schemas.microsoft.com/office/drawing/2017/decorative" val="1"/>
              </a:ext>
            </a:extLst>
          </p:cNvPr>
          <p:cNvGrpSpPr/>
          <p:nvPr/>
        </p:nvGrpSpPr>
        <p:grpSpPr>
          <a:xfrm rot="-384435">
            <a:off x="-28691" y="368473"/>
            <a:ext cx="3276885" cy="4406552"/>
            <a:chOff x="883753" y="737154"/>
            <a:chExt cx="6553465" cy="8812694"/>
          </a:xfrm>
        </p:grpSpPr>
        <p:sp>
          <p:nvSpPr>
            <p:cNvPr id="796" name="Google Shape;796;p13"/>
            <p:cNvSpPr/>
            <p:nvPr/>
          </p:nvSpPr>
          <p:spPr>
            <a:xfrm>
              <a:off x="890760" y="737154"/>
              <a:ext cx="6546458" cy="8812694"/>
            </a:xfrm>
            <a:custGeom>
              <a:avLst/>
              <a:gdLst/>
              <a:ahLst/>
              <a:cxnLst/>
              <a:rect l="l" t="t" r="r" b="b"/>
              <a:pathLst>
                <a:path w="6546458" h="8812694" extrusionOk="0">
                  <a:moveTo>
                    <a:pt x="6509747" y="8493649"/>
                  </a:moveTo>
                  <a:cubicBezTo>
                    <a:pt x="6497186" y="8280013"/>
                    <a:pt x="6531081" y="8028869"/>
                    <a:pt x="6517111" y="7768631"/>
                  </a:cubicBezTo>
                  <a:cubicBezTo>
                    <a:pt x="6482811" y="7166002"/>
                    <a:pt x="6502383" y="7603798"/>
                    <a:pt x="6502383" y="7009823"/>
                  </a:cubicBezTo>
                  <a:cubicBezTo>
                    <a:pt x="6503704" y="6340729"/>
                    <a:pt x="6414053" y="5917033"/>
                    <a:pt x="6445851" y="4835541"/>
                  </a:cubicBezTo>
                  <a:cubicBezTo>
                    <a:pt x="6457724" y="4582106"/>
                    <a:pt x="6462410" y="4716041"/>
                    <a:pt x="6428128" y="4111667"/>
                  </a:cubicBezTo>
                  <a:cubicBezTo>
                    <a:pt x="6368690" y="3255339"/>
                    <a:pt x="6362929" y="11021"/>
                    <a:pt x="6299332" y="9452"/>
                  </a:cubicBezTo>
                  <a:cubicBezTo>
                    <a:pt x="5761405" y="-5353"/>
                    <a:pt x="5142194" y="20838"/>
                    <a:pt x="5145541" y="20838"/>
                  </a:cubicBezTo>
                  <a:cubicBezTo>
                    <a:pt x="4538732" y="20838"/>
                    <a:pt x="5100953" y="-38753"/>
                    <a:pt x="4361067" y="43610"/>
                  </a:cubicBezTo>
                  <a:cubicBezTo>
                    <a:pt x="4032216" y="80042"/>
                    <a:pt x="3221317" y="34886"/>
                    <a:pt x="3183176" y="32594"/>
                  </a:cubicBezTo>
                  <a:cubicBezTo>
                    <a:pt x="3152735" y="34868"/>
                    <a:pt x="2469293" y="88396"/>
                    <a:pt x="2398368" y="82316"/>
                  </a:cubicBezTo>
                  <a:cubicBezTo>
                    <a:pt x="1698789" y="22671"/>
                    <a:pt x="353786" y="114535"/>
                    <a:pt x="437324" y="108154"/>
                  </a:cubicBezTo>
                  <a:cubicBezTo>
                    <a:pt x="415585" y="108154"/>
                    <a:pt x="60308" y="101316"/>
                    <a:pt x="63655" y="101703"/>
                  </a:cubicBezTo>
                  <a:cubicBezTo>
                    <a:pt x="61400" y="101703"/>
                    <a:pt x="59639" y="1156017"/>
                    <a:pt x="59639" y="1930952"/>
                  </a:cubicBezTo>
                  <a:cubicBezTo>
                    <a:pt x="59568" y="1932256"/>
                    <a:pt x="18046" y="2560829"/>
                    <a:pt x="14469" y="2844615"/>
                  </a:cubicBezTo>
                  <a:cubicBezTo>
                    <a:pt x="14469" y="2880307"/>
                    <a:pt x="58635" y="3298891"/>
                    <a:pt x="52944" y="3354411"/>
                  </a:cubicBezTo>
                  <a:cubicBezTo>
                    <a:pt x="-21610" y="4093883"/>
                    <a:pt x="93657" y="4823239"/>
                    <a:pt x="25180" y="6297741"/>
                  </a:cubicBezTo>
                  <a:cubicBezTo>
                    <a:pt x="-1897" y="6825779"/>
                    <a:pt x="34482" y="6747206"/>
                    <a:pt x="25515" y="7021615"/>
                  </a:cubicBezTo>
                  <a:cubicBezTo>
                    <a:pt x="-19566" y="8267358"/>
                    <a:pt x="5450" y="7622234"/>
                    <a:pt x="22168" y="8426092"/>
                  </a:cubicBezTo>
                  <a:cubicBezTo>
                    <a:pt x="29497" y="8768764"/>
                    <a:pt x="15509" y="8783657"/>
                    <a:pt x="37547" y="8784045"/>
                  </a:cubicBezTo>
                  <a:cubicBezTo>
                    <a:pt x="1449230" y="8805601"/>
                    <a:pt x="2660593" y="8818855"/>
                    <a:pt x="4495853" y="8786318"/>
                  </a:cubicBezTo>
                  <a:cubicBezTo>
                    <a:pt x="5224130" y="8772271"/>
                    <a:pt x="5234506" y="8818203"/>
                    <a:pt x="5312442" y="8812140"/>
                  </a:cubicBezTo>
                  <a:cubicBezTo>
                    <a:pt x="6794768" y="8699002"/>
                    <a:pt x="6543536" y="8995849"/>
                    <a:pt x="6509747" y="8493649"/>
                  </a:cubicBezTo>
                  <a:close/>
                  <a:moveTo>
                    <a:pt x="354702" y="992207"/>
                  </a:moveTo>
                  <a:cubicBezTo>
                    <a:pt x="292814" y="967162"/>
                    <a:pt x="260029" y="883653"/>
                    <a:pt x="286789" y="815689"/>
                  </a:cubicBezTo>
                  <a:cubicBezTo>
                    <a:pt x="331624" y="700666"/>
                    <a:pt x="485841" y="712828"/>
                    <a:pt x="525972" y="824044"/>
                  </a:cubicBezTo>
                  <a:cubicBezTo>
                    <a:pt x="565451" y="918956"/>
                    <a:pt x="468770" y="1038897"/>
                    <a:pt x="354702" y="992207"/>
                  </a:cubicBezTo>
                  <a:close/>
                  <a:moveTo>
                    <a:pt x="342987" y="1713437"/>
                  </a:moveTo>
                  <a:cubicBezTo>
                    <a:pt x="293483" y="1686858"/>
                    <a:pt x="267710" y="1620816"/>
                    <a:pt x="282103" y="1561224"/>
                  </a:cubicBezTo>
                  <a:cubicBezTo>
                    <a:pt x="313884" y="1431026"/>
                    <a:pt x="483832" y="1430638"/>
                    <a:pt x="527311" y="1551354"/>
                  </a:cubicBezTo>
                  <a:cubicBezTo>
                    <a:pt x="569467" y="1652312"/>
                    <a:pt x="458411" y="1775690"/>
                    <a:pt x="342987" y="1713437"/>
                  </a:cubicBezTo>
                  <a:close/>
                  <a:moveTo>
                    <a:pt x="357379" y="2447181"/>
                  </a:moveTo>
                  <a:cubicBezTo>
                    <a:pt x="295492" y="2422135"/>
                    <a:pt x="262707" y="2339384"/>
                    <a:pt x="289132" y="2271051"/>
                  </a:cubicBezTo>
                  <a:cubicBezTo>
                    <a:pt x="333632" y="2155270"/>
                    <a:pt x="488853" y="2167801"/>
                    <a:pt x="528649" y="2279017"/>
                  </a:cubicBezTo>
                  <a:cubicBezTo>
                    <a:pt x="568463" y="2374300"/>
                    <a:pt x="471113" y="2493483"/>
                    <a:pt x="357379" y="2447181"/>
                  </a:cubicBezTo>
                  <a:close/>
                  <a:moveTo>
                    <a:pt x="359053" y="3174844"/>
                  </a:moveTo>
                  <a:cubicBezTo>
                    <a:pt x="297165" y="3149798"/>
                    <a:pt x="264381" y="3067047"/>
                    <a:pt x="290806" y="2999102"/>
                  </a:cubicBezTo>
                  <a:cubicBezTo>
                    <a:pt x="335306" y="2882950"/>
                    <a:pt x="490527" y="2895482"/>
                    <a:pt x="530323" y="3006698"/>
                  </a:cubicBezTo>
                  <a:cubicBezTo>
                    <a:pt x="570472" y="3102721"/>
                    <a:pt x="471783" y="3220776"/>
                    <a:pt x="359053" y="3174844"/>
                  </a:cubicBezTo>
                  <a:close/>
                  <a:moveTo>
                    <a:pt x="286454" y="3744231"/>
                  </a:moveTo>
                  <a:cubicBezTo>
                    <a:pt x="318235" y="3614033"/>
                    <a:pt x="488184" y="3613275"/>
                    <a:pt x="531662" y="3734361"/>
                  </a:cubicBezTo>
                  <a:cubicBezTo>
                    <a:pt x="619305" y="3944279"/>
                    <a:pt x="228249" y="3983760"/>
                    <a:pt x="286454" y="3744231"/>
                  </a:cubicBezTo>
                  <a:close/>
                  <a:moveTo>
                    <a:pt x="288128" y="4471524"/>
                  </a:moveTo>
                  <a:cubicBezTo>
                    <a:pt x="319909" y="4341713"/>
                    <a:pt x="489523" y="4340180"/>
                    <a:pt x="533336" y="4461654"/>
                  </a:cubicBezTo>
                  <a:cubicBezTo>
                    <a:pt x="621314" y="4672700"/>
                    <a:pt x="230257" y="4711053"/>
                    <a:pt x="288128" y="4471524"/>
                  </a:cubicBezTo>
                  <a:close/>
                  <a:moveTo>
                    <a:pt x="363404" y="5357481"/>
                  </a:moveTo>
                  <a:cubicBezTo>
                    <a:pt x="301517" y="5332435"/>
                    <a:pt x="268732" y="5249684"/>
                    <a:pt x="295157" y="5181739"/>
                  </a:cubicBezTo>
                  <a:cubicBezTo>
                    <a:pt x="339657" y="5065588"/>
                    <a:pt x="494878" y="5078119"/>
                    <a:pt x="534674" y="5189335"/>
                  </a:cubicBezTo>
                  <a:cubicBezTo>
                    <a:pt x="574488" y="5284988"/>
                    <a:pt x="476469" y="5403413"/>
                    <a:pt x="363404" y="5357481"/>
                  </a:cubicBezTo>
                  <a:close/>
                  <a:moveTo>
                    <a:pt x="290806" y="5926868"/>
                  </a:moveTo>
                  <a:cubicBezTo>
                    <a:pt x="322586" y="5796282"/>
                    <a:pt x="492535" y="5796282"/>
                    <a:pt x="536013" y="5916998"/>
                  </a:cubicBezTo>
                  <a:cubicBezTo>
                    <a:pt x="623657" y="6126916"/>
                    <a:pt x="232600" y="6166397"/>
                    <a:pt x="290806" y="5926868"/>
                  </a:cubicBezTo>
                  <a:close/>
                  <a:moveTo>
                    <a:pt x="353363" y="6806374"/>
                  </a:moveTo>
                  <a:cubicBezTo>
                    <a:pt x="303860" y="6779795"/>
                    <a:pt x="278086" y="6713752"/>
                    <a:pt x="292479" y="6654161"/>
                  </a:cubicBezTo>
                  <a:cubicBezTo>
                    <a:pt x="324260" y="6523962"/>
                    <a:pt x="494209" y="6523575"/>
                    <a:pt x="537687" y="6644291"/>
                  </a:cubicBezTo>
                  <a:cubicBezTo>
                    <a:pt x="579844" y="6745267"/>
                    <a:pt x="469105" y="6868626"/>
                    <a:pt x="353363" y="6806374"/>
                  </a:cubicBezTo>
                  <a:close/>
                  <a:moveTo>
                    <a:pt x="367738" y="7540118"/>
                  </a:moveTo>
                  <a:cubicBezTo>
                    <a:pt x="305850" y="7515072"/>
                    <a:pt x="273066" y="7432321"/>
                    <a:pt x="299491" y="7364375"/>
                  </a:cubicBezTo>
                  <a:cubicBezTo>
                    <a:pt x="343991" y="7248224"/>
                    <a:pt x="499212" y="7260756"/>
                    <a:pt x="539008" y="7371972"/>
                  </a:cubicBezTo>
                  <a:cubicBezTo>
                    <a:pt x="578840" y="7467625"/>
                    <a:pt x="480820" y="7586049"/>
                    <a:pt x="367738" y="7540118"/>
                  </a:cubicBezTo>
                  <a:close/>
                  <a:moveTo>
                    <a:pt x="369077" y="8267798"/>
                  </a:moveTo>
                  <a:cubicBezTo>
                    <a:pt x="238273" y="8214658"/>
                    <a:pt x="282103" y="7984999"/>
                    <a:pt x="438663" y="8011578"/>
                  </a:cubicBezTo>
                  <a:cubicBezTo>
                    <a:pt x="628343" y="8044590"/>
                    <a:pt x="548063" y="8340679"/>
                    <a:pt x="369077" y="8267798"/>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797" name="Google Shape;797;p13"/>
            <p:cNvGrpSpPr/>
            <p:nvPr/>
          </p:nvGrpSpPr>
          <p:grpSpPr>
            <a:xfrm>
              <a:off x="883753" y="1196477"/>
              <a:ext cx="6527328" cy="8034326"/>
              <a:chOff x="883753" y="1196477"/>
              <a:chExt cx="6527328" cy="8034326"/>
            </a:xfrm>
          </p:grpSpPr>
          <p:sp>
            <p:nvSpPr>
              <p:cNvPr id="798" name="Google Shape;798;p13"/>
              <p:cNvSpPr/>
              <p:nvPr/>
            </p:nvSpPr>
            <p:spPr>
              <a:xfrm>
                <a:off x="943146" y="1196477"/>
                <a:ext cx="6288424" cy="63714"/>
              </a:xfrm>
              <a:custGeom>
                <a:avLst/>
                <a:gdLst/>
                <a:ahLst/>
                <a:cxnLst/>
                <a:rect l="l" t="t" r="r" b="b"/>
                <a:pathLst>
                  <a:path w="6288424" h="63714" extrusionOk="0">
                    <a:moveTo>
                      <a:pt x="6285404" y="63715"/>
                    </a:moveTo>
                    <a:cubicBezTo>
                      <a:pt x="6283713" y="63732"/>
                      <a:pt x="11146" y="42476"/>
                      <a:pt x="8927" y="42459"/>
                    </a:cubicBezTo>
                    <a:cubicBezTo>
                      <a:pt x="8927" y="-22174"/>
                      <a:pt x="-443701" y="228"/>
                      <a:pt x="5097154" y="23476"/>
                    </a:cubicBezTo>
                    <a:cubicBezTo>
                      <a:pt x="6415768" y="28552"/>
                      <a:pt x="6283854" y="9023"/>
                      <a:pt x="6285404" y="637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799" name="Google Shape;799;p13"/>
              <p:cNvSpPr/>
              <p:nvPr/>
            </p:nvSpPr>
            <p:spPr>
              <a:xfrm>
                <a:off x="943560" y="1918236"/>
                <a:ext cx="6306493" cy="66587"/>
              </a:xfrm>
              <a:custGeom>
                <a:avLst/>
                <a:gdLst/>
                <a:ahLst/>
                <a:cxnLst/>
                <a:rect l="l" t="t" r="r" b="b"/>
                <a:pathLst>
                  <a:path w="6306493" h="66587" extrusionOk="0">
                    <a:moveTo>
                      <a:pt x="6303064" y="66588"/>
                    </a:moveTo>
                    <a:cubicBezTo>
                      <a:pt x="6301056" y="66623"/>
                      <a:pt x="8459" y="45349"/>
                      <a:pt x="7173" y="45331"/>
                    </a:cubicBezTo>
                    <a:cubicBezTo>
                      <a:pt x="8670" y="-22368"/>
                      <a:pt x="-419610" y="-1517"/>
                      <a:pt x="5113792" y="26349"/>
                    </a:cubicBezTo>
                    <a:cubicBezTo>
                      <a:pt x="6431666" y="31407"/>
                      <a:pt x="6303064" y="11226"/>
                      <a:pt x="6303064" y="6658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0" name="Google Shape;800;p13"/>
              <p:cNvSpPr/>
              <p:nvPr/>
            </p:nvSpPr>
            <p:spPr>
              <a:xfrm>
                <a:off x="945379" y="2642655"/>
                <a:ext cx="6348399" cy="52716"/>
              </a:xfrm>
              <a:custGeom>
                <a:avLst/>
                <a:gdLst/>
                <a:ahLst/>
                <a:cxnLst/>
                <a:rect l="l" t="t" r="r" b="b"/>
                <a:pathLst>
                  <a:path w="6348399" h="52716" extrusionOk="0">
                    <a:moveTo>
                      <a:pt x="842696" y="48593"/>
                    </a:moveTo>
                    <a:cubicBezTo>
                      <a:pt x="-117205" y="48593"/>
                      <a:pt x="5037" y="61301"/>
                      <a:pt x="5037" y="0"/>
                    </a:cubicBezTo>
                    <a:cubicBezTo>
                      <a:pt x="7733522" y="43993"/>
                      <a:pt x="8852361" y="61442"/>
                      <a:pt x="842696" y="4859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1" name="Google Shape;801;p13"/>
              <p:cNvSpPr/>
              <p:nvPr/>
            </p:nvSpPr>
            <p:spPr>
              <a:xfrm>
                <a:off x="903595" y="3369507"/>
                <a:ext cx="6373533" cy="64597"/>
              </a:xfrm>
              <a:custGeom>
                <a:avLst/>
                <a:gdLst/>
                <a:ahLst/>
                <a:cxnLst/>
                <a:rect l="l" t="t" r="r" b="b"/>
                <a:pathLst>
                  <a:path w="6373533" h="64597" extrusionOk="0">
                    <a:moveTo>
                      <a:pt x="6370124" y="64597"/>
                    </a:moveTo>
                    <a:cubicBezTo>
                      <a:pt x="6368750" y="64615"/>
                      <a:pt x="8576" y="42971"/>
                      <a:pt x="6655" y="42953"/>
                    </a:cubicBezTo>
                    <a:cubicBezTo>
                      <a:pt x="9773" y="-22701"/>
                      <a:pt x="-423158" y="441"/>
                      <a:pt x="5188217" y="23971"/>
                    </a:cubicBezTo>
                    <a:cubicBezTo>
                      <a:pt x="6497951" y="29029"/>
                      <a:pt x="6370124" y="9483"/>
                      <a:pt x="6370124" y="6459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2" name="Google Shape;802;p13"/>
              <p:cNvSpPr/>
              <p:nvPr/>
            </p:nvSpPr>
            <p:spPr>
              <a:xfrm>
                <a:off x="932933" y="4094239"/>
                <a:ext cx="6360531" cy="64126"/>
              </a:xfrm>
              <a:custGeom>
                <a:avLst/>
                <a:gdLst/>
                <a:ahLst/>
                <a:cxnLst/>
                <a:rect l="l" t="t" r="r" b="b"/>
                <a:pathLst>
                  <a:path w="6360531" h="64126" extrusionOk="0">
                    <a:moveTo>
                      <a:pt x="6357504" y="64126"/>
                    </a:moveTo>
                    <a:cubicBezTo>
                      <a:pt x="6355954" y="64144"/>
                      <a:pt x="6596" y="42500"/>
                      <a:pt x="4746" y="42483"/>
                    </a:cubicBezTo>
                    <a:cubicBezTo>
                      <a:pt x="14488" y="-22449"/>
                      <a:pt x="-425349" y="376"/>
                      <a:pt x="5176266" y="23888"/>
                    </a:cubicBezTo>
                    <a:cubicBezTo>
                      <a:pt x="6487709" y="28946"/>
                      <a:pt x="6355918" y="9858"/>
                      <a:pt x="6357504" y="6412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3" name="Google Shape;803;p13"/>
              <p:cNvSpPr/>
              <p:nvPr/>
            </p:nvSpPr>
            <p:spPr>
              <a:xfrm>
                <a:off x="910051" y="4818452"/>
                <a:ext cx="6413352" cy="64545"/>
              </a:xfrm>
              <a:custGeom>
                <a:avLst/>
                <a:gdLst/>
                <a:ahLst/>
                <a:cxnLst/>
                <a:rect l="l" t="t" r="r" b="b"/>
                <a:pathLst>
                  <a:path w="6413352" h="64545" extrusionOk="0">
                    <a:moveTo>
                      <a:pt x="6411498" y="64546"/>
                    </a:moveTo>
                    <a:cubicBezTo>
                      <a:pt x="6410212" y="64563"/>
                      <a:pt x="157305" y="43554"/>
                      <a:pt x="8567" y="42531"/>
                    </a:cubicBezTo>
                    <a:cubicBezTo>
                      <a:pt x="7123" y="-22806"/>
                      <a:pt x="-434195" y="601"/>
                      <a:pt x="5216219" y="24307"/>
                    </a:cubicBezTo>
                    <a:cubicBezTo>
                      <a:pt x="6542126" y="29383"/>
                      <a:pt x="6406530" y="9854"/>
                      <a:pt x="6411498" y="6454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4" name="Google Shape;804;p13"/>
              <p:cNvSpPr/>
              <p:nvPr/>
            </p:nvSpPr>
            <p:spPr>
              <a:xfrm>
                <a:off x="929522" y="5540811"/>
                <a:ext cx="6426617" cy="58761"/>
              </a:xfrm>
              <a:custGeom>
                <a:avLst/>
                <a:gdLst/>
                <a:ahLst/>
                <a:cxnLst/>
                <a:rect l="l" t="t" r="r" b="b"/>
                <a:pathLst>
                  <a:path w="6426617" h="58761" extrusionOk="0">
                    <a:moveTo>
                      <a:pt x="2347890" y="51255"/>
                    </a:moveTo>
                    <a:cubicBezTo>
                      <a:pt x="-214571" y="41402"/>
                      <a:pt x="5709" y="70519"/>
                      <a:pt x="4158" y="0"/>
                    </a:cubicBezTo>
                    <a:cubicBezTo>
                      <a:pt x="6854748" y="19053"/>
                      <a:pt x="9116421" y="79808"/>
                      <a:pt x="2347890" y="512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5" name="Google Shape;805;p13"/>
              <p:cNvSpPr/>
              <p:nvPr/>
            </p:nvSpPr>
            <p:spPr>
              <a:xfrm>
                <a:off x="928380" y="6266283"/>
                <a:ext cx="6412630" cy="65977"/>
              </a:xfrm>
              <a:custGeom>
                <a:avLst/>
                <a:gdLst/>
                <a:ahLst/>
                <a:cxnLst/>
                <a:rect l="l" t="t" r="r" b="b"/>
                <a:pathLst>
                  <a:path w="6412630" h="65977" extrusionOk="0">
                    <a:moveTo>
                      <a:pt x="6409235" y="65977"/>
                    </a:moveTo>
                    <a:cubicBezTo>
                      <a:pt x="6407949" y="65994"/>
                      <a:pt x="144914" y="44897"/>
                      <a:pt x="7626" y="43963"/>
                    </a:cubicBezTo>
                    <a:cubicBezTo>
                      <a:pt x="7626" y="-24582"/>
                      <a:pt x="-425288" y="1627"/>
                      <a:pt x="5232349" y="25368"/>
                    </a:cubicBezTo>
                    <a:cubicBezTo>
                      <a:pt x="6536534" y="31678"/>
                      <a:pt x="6409235" y="8553"/>
                      <a:pt x="6409235" y="6597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6" name="Google Shape;806;p13"/>
              <p:cNvSpPr/>
              <p:nvPr/>
            </p:nvSpPr>
            <p:spPr>
              <a:xfrm>
                <a:off x="909355" y="6989920"/>
                <a:ext cx="6460822" cy="66971"/>
              </a:xfrm>
              <a:custGeom>
                <a:avLst/>
                <a:gdLst/>
                <a:ahLst/>
                <a:cxnLst/>
                <a:rect l="l" t="t" r="r" b="b"/>
                <a:pathLst>
                  <a:path w="6460822" h="66971" extrusionOk="0">
                    <a:moveTo>
                      <a:pt x="6459371" y="66971"/>
                    </a:moveTo>
                    <a:cubicBezTo>
                      <a:pt x="6458085" y="66989"/>
                      <a:pt x="120865" y="45698"/>
                      <a:pt x="6585" y="44957"/>
                    </a:cubicBezTo>
                    <a:cubicBezTo>
                      <a:pt x="9880" y="-25985"/>
                      <a:pt x="-426857" y="2462"/>
                      <a:pt x="5268761" y="26363"/>
                    </a:cubicBezTo>
                    <a:cubicBezTo>
                      <a:pt x="6589101" y="31439"/>
                      <a:pt x="6453293" y="11857"/>
                      <a:pt x="6459371" y="6697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7" name="Google Shape;807;p13"/>
              <p:cNvSpPr/>
              <p:nvPr/>
            </p:nvSpPr>
            <p:spPr>
              <a:xfrm>
                <a:off x="910632" y="7713965"/>
                <a:ext cx="6500449" cy="59902"/>
              </a:xfrm>
              <a:custGeom>
                <a:avLst/>
                <a:gdLst/>
                <a:ahLst/>
                <a:cxnLst/>
                <a:rect l="l" t="t" r="r" b="b"/>
                <a:pathLst>
                  <a:path w="6500449" h="59902" extrusionOk="0">
                    <a:moveTo>
                      <a:pt x="2418627" y="51625"/>
                    </a:moveTo>
                    <a:cubicBezTo>
                      <a:pt x="-254221" y="41367"/>
                      <a:pt x="6982" y="72899"/>
                      <a:pt x="6982" y="0"/>
                    </a:cubicBezTo>
                    <a:cubicBezTo>
                      <a:pt x="6816172" y="26244"/>
                      <a:pt x="9283609" y="80601"/>
                      <a:pt x="2418627" y="5162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8" name="Google Shape;808;p13"/>
              <p:cNvSpPr/>
              <p:nvPr/>
            </p:nvSpPr>
            <p:spPr>
              <a:xfrm>
                <a:off x="883753" y="8440259"/>
                <a:ext cx="6526567" cy="65525"/>
              </a:xfrm>
              <a:custGeom>
                <a:avLst/>
                <a:gdLst/>
                <a:ahLst/>
                <a:cxnLst/>
                <a:rect l="l" t="t" r="r" b="b"/>
                <a:pathLst>
                  <a:path w="6526567" h="65525" extrusionOk="0">
                    <a:moveTo>
                      <a:pt x="6524117" y="65525"/>
                    </a:moveTo>
                    <a:cubicBezTo>
                      <a:pt x="6522779" y="65543"/>
                      <a:pt x="276760" y="45027"/>
                      <a:pt x="8105" y="42753"/>
                    </a:cubicBezTo>
                    <a:cubicBezTo>
                      <a:pt x="8105" y="-23624"/>
                      <a:pt x="-440065" y="1087"/>
                      <a:pt x="5328839" y="25286"/>
                    </a:cubicBezTo>
                    <a:cubicBezTo>
                      <a:pt x="6654358" y="30363"/>
                      <a:pt x="6520999" y="10816"/>
                      <a:pt x="6524117" y="6552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09" name="Google Shape;809;p13"/>
              <p:cNvSpPr/>
              <p:nvPr/>
            </p:nvSpPr>
            <p:spPr>
              <a:xfrm>
                <a:off x="905593" y="9163074"/>
                <a:ext cx="6497258" cy="67729"/>
              </a:xfrm>
              <a:custGeom>
                <a:avLst/>
                <a:gdLst/>
                <a:ahLst/>
                <a:cxnLst/>
                <a:rect l="l" t="t" r="r" b="b"/>
                <a:pathLst>
                  <a:path w="6497258" h="67729" extrusionOk="0">
                    <a:moveTo>
                      <a:pt x="6494914" y="67730"/>
                    </a:moveTo>
                    <a:cubicBezTo>
                      <a:pt x="6493646" y="67748"/>
                      <a:pt x="178658" y="45998"/>
                      <a:pt x="8339" y="44570"/>
                    </a:cubicBezTo>
                    <a:cubicBezTo>
                      <a:pt x="6754" y="-21983"/>
                      <a:pt x="-434352" y="-1890"/>
                      <a:pt x="5324052" y="27103"/>
                    </a:cubicBezTo>
                    <a:cubicBezTo>
                      <a:pt x="6623076" y="32179"/>
                      <a:pt x="6491584" y="11153"/>
                      <a:pt x="6494914" y="6773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10" name="Google Shape;810;p13"/>
            <p:cNvSpPr/>
            <p:nvPr/>
          </p:nvSpPr>
          <p:spPr>
            <a:xfrm>
              <a:off x="1743570" y="814551"/>
              <a:ext cx="175291" cy="8727904"/>
            </a:xfrm>
            <a:custGeom>
              <a:avLst/>
              <a:gdLst/>
              <a:ahLst/>
              <a:cxnLst/>
              <a:rect l="l" t="t" r="r" b="b"/>
              <a:pathLst>
                <a:path w="175291" h="8727904" extrusionOk="0">
                  <a:moveTo>
                    <a:pt x="175292" y="8727905"/>
                  </a:moveTo>
                  <a:cubicBezTo>
                    <a:pt x="78540" y="8727905"/>
                    <a:pt x="-73792" y="3686082"/>
                    <a:pt x="41140" y="2"/>
                  </a:cubicBezTo>
                  <a:cubicBezTo>
                    <a:pt x="139089" y="-2977"/>
                    <a:pt x="-96887" y="3400745"/>
                    <a:pt x="175292" y="872790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16" name="Google Shape;816;p13">
            <a:extLst>
              <a:ext uri="{C183D7F6-B498-43B3-948B-1728B52AA6E4}">
                <adec:decorative xmlns:adec="http://schemas.microsoft.com/office/drawing/2017/decorative" val="1"/>
              </a:ext>
            </a:extLst>
          </p:cNvPr>
          <p:cNvGrpSpPr/>
          <p:nvPr/>
        </p:nvGrpSpPr>
        <p:grpSpPr>
          <a:xfrm rot="-189150">
            <a:off x="40043" y="1079543"/>
            <a:ext cx="3416445" cy="3462072"/>
            <a:chOff x="1678844" y="1681815"/>
            <a:chExt cx="6832114" cy="6923359"/>
          </a:xfrm>
        </p:grpSpPr>
        <p:sp>
          <p:nvSpPr>
            <p:cNvPr id="817" name="Google Shape;817;p13"/>
            <p:cNvSpPr/>
            <p:nvPr/>
          </p:nvSpPr>
          <p:spPr>
            <a:xfrm>
              <a:off x="1678844" y="1681815"/>
              <a:ext cx="6832114" cy="6923359"/>
            </a:xfrm>
            <a:custGeom>
              <a:avLst/>
              <a:gdLst/>
              <a:ahLst/>
              <a:cxnLst/>
              <a:rect l="l" t="t" r="r" b="b"/>
              <a:pathLst>
                <a:path w="6832114" h="6923359" extrusionOk="0">
                  <a:moveTo>
                    <a:pt x="6702602" y="5165094"/>
                  </a:moveTo>
                  <a:cubicBezTo>
                    <a:pt x="6163393" y="6195469"/>
                    <a:pt x="5827234" y="6434145"/>
                    <a:pt x="5305736" y="6778582"/>
                  </a:cubicBezTo>
                  <a:cubicBezTo>
                    <a:pt x="4893864" y="7004118"/>
                    <a:pt x="5456803" y="6890824"/>
                    <a:pt x="116208" y="6920192"/>
                  </a:cubicBezTo>
                  <a:cubicBezTo>
                    <a:pt x="-77531" y="6921287"/>
                    <a:pt x="38309" y="7150657"/>
                    <a:pt x="1462" y="1456347"/>
                  </a:cubicBezTo>
                  <a:cubicBezTo>
                    <a:pt x="5447" y="734643"/>
                    <a:pt x="3690" y="1050736"/>
                    <a:pt x="8436" y="203773"/>
                  </a:cubicBezTo>
                  <a:cubicBezTo>
                    <a:pt x="9321" y="-1573"/>
                    <a:pt x="-60484" y="126772"/>
                    <a:pt x="6715580" y="19"/>
                  </a:cubicBezTo>
                  <a:cubicBezTo>
                    <a:pt x="6778647" y="-1130"/>
                    <a:pt x="6830244" y="49881"/>
                    <a:pt x="6829967" y="112897"/>
                  </a:cubicBezTo>
                  <a:cubicBezTo>
                    <a:pt x="6800647" y="5404572"/>
                    <a:pt x="6906787" y="4771182"/>
                    <a:pt x="6702602" y="5165094"/>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8" name="Google Shape;818;p13"/>
            <p:cNvSpPr/>
            <p:nvPr/>
          </p:nvSpPr>
          <p:spPr>
            <a:xfrm>
              <a:off x="6677367" y="6572882"/>
              <a:ext cx="1829160" cy="2027975"/>
            </a:xfrm>
            <a:custGeom>
              <a:avLst/>
              <a:gdLst/>
              <a:ahLst/>
              <a:cxnLst/>
              <a:rect l="l" t="t" r="r" b="b"/>
              <a:pathLst>
                <a:path w="1829160" h="2027975" extrusionOk="0">
                  <a:moveTo>
                    <a:pt x="1829161" y="0"/>
                  </a:moveTo>
                  <a:cubicBezTo>
                    <a:pt x="1718676" y="377392"/>
                    <a:pt x="950638" y="1729413"/>
                    <a:pt x="0" y="2027976"/>
                  </a:cubicBezTo>
                  <a:cubicBezTo>
                    <a:pt x="517541" y="1674733"/>
                    <a:pt x="708264" y="1042672"/>
                    <a:pt x="807430" y="419085"/>
                  </a:cubicBezTo>
                  <a:cubicBezTo>
                    <a:pt x="821364" y="331366"/>
                    <a:pt x="1048283" y="403715"/>
                    <a:pt x="1285828" y="302758"/>
                  </a:cubicBezTo>
                  <a:cubicBezTo>
                    <a:pt x="1477242" y="220731"/>
                    <a:pt x="1687834" y="168390"/>
                    <a:pt x="182916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19" name="Google Shape;819;p13"/>
            <p:cNvSpPr/>
            <p:nvPr/>
          </p:nvSpPr>
          <p:spPr>
            <a:xfrm>
              <a:off x="1683489" y="1681815"/>
              <a:ext cx="6825336" cy="880891"/>
            </a:xfrm>
            <a:custGeom>
              <a:avLst/>
              <a:gdLst/>
              <a:ahLst/>
              <a:cxnLst/>
              <a:rect l="l" t="t" r="r" b="b"/>
              <a:pathLst>
                <a:path w="6825336" h="880891" extrusionOk="0">
                  <a:moveTo>
                    <a:pt x="6825336" y="112911"/>
                  </a:moveTo>
                  <a:lnTo>
                    <a:pt x="6821808" y="750165"/>
                  </a:lnTo>
                  <a:lnTo>
                    <a:pt x="0" y="880892"/>
                  </a:lnTo>
                  <a:lnTo>
                    <a:pt x="3791" y="203773"/>
                  </a:lnTo>
                  <a:cubicBezTo>
                    <a:pt x="4691" y="-4329"/>
                    <a:pt x="-50628" y="126495"/>
                    <a:pt x="6710936" y="19"/>
                  </a:cubicBezTo>
                  <a:cubicBezTo>
                    <a:pt x="6774017" y="-1130"/>
                    <a:pt x="6825599" y="49881"/>
                    <a:pt x="6825336" y="11291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820" name="Google Shape;820;p13"/>
          <p:cNvSpPr txBox="1">
            <a:spLocks noGrp="1"/>
          </p:cNvSpPr>
          <p:nvPr>
            <p:ph type="title" idx="4294967295"/>
          </p:nvPr>
        </p:nvSpPr>
        <p:spPr>
          <a:xfrm>
            <a:off x="440313" y="2012216"/>
            <a:ext cx="2536500" cy="184665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 sz="4000" b="0" i="0" u="none" strike="noStrike" kern="0" cap="none" spc="0" normalizeH="0" baseline="0" noProof="0" dirty="0">
                <a:ln>
                  <a:noFill/>
                </a:ln>
                <a:solidFill>
                  <a:schemeClr val="dk1"/>
                </a:solidFill>
                <a:effectLst/>
                <a:uLnTx/>
                <a:uFillTx/>
                <a:latin typeface="Malgun Gothic"/>
                <a:ea typeface="Malgun Gothic Semilight"/>
                <a:cs typeface="Malgun Gothic Semilight"/>
                <a:sym typeface="Mali Light"/>
              </a:rPr>
              <a:t>What’s It All About? </a:t>
            </a:r>
            <a:endParaRPr kumimoji="0" lang="en-US" sz="700" b="0" i="0" u="none" strike="noStrike" kern="0" cap="none" spc="0" normalizeH="0" baseline="0" noProof="0" dirty="0">
              <a:ln>
                <a:noFill/>
              </a:ln>
              <a:solidFill>
                <a:schemeClr val="dk1"/>
              </a:solidFill>
              <a:effectLst/>
              <a:uLnTx/>
              <a:uFillTx/>
              <a:latin typeface="Malgun Gothic"/>
              <a:ea typeface="Malgun Gothic Semilight" panose="020B0502040204020203" pitchFamily="34" charset="-128"/>
              <a:cs typeface="Malgun Gothic Semilight" panose="020B0502040204020203" pitchFamily="34" charset="-128"/>
              <a:sym typeface="Arial"/>
            </a:endParaRPr>
          </a:p>
        </p:txBody>
      </p:sp>
      <p:sp>
        <p:nvSpPr>
          <p:cNvPr id="2" name="TextBox 1">
            <a:extLst>
              <a:ext uri="{FF2B5EF4-FFF2-40B4-BE49-F238E27FC236}">
                <a16:creationId xmlns:a16="http://schemas.microsoft.com/office/drawing/2014/main" id="{511D1F69-744A-B21A-6E15-2AE1D7666522}"/>
              </a:ext>
            </a:extLst>
          </p:cNvPr>
          <p:cNvSpPr txBox="1"/>
          <p:nvPr/>
        </p:nvSpPr>
        <p:spPr>
          <a:xfrm>
            <a:off x="3396783" y="498493"/>
            <a:ext cx="5074455" cy="646331"/>
          </a:xfrm>
          <a:prstGeom prst="rect">
            <a:avLst/>
          </a:prstGeom>
          <a:noFill/>
        </p:spPr>
        <p:txBody>
          <a:bodyPr wrap="square" lIns="91440" tIns="45720" rIns="91440" bIns="45720" rtlCol="0" anchor="t">
            <a:spAutoFit/>
          </a:bodyPr>
          <a:lstStyle/>
          <a:p>
            <a:r>
              <a:rPr lang="en-US" sz="3600" dirty="0">
                <a:latin typeface="Malgun Gothic"/>
                <a:cs typeface="Mali Light"/>
              </a:rPr>
              <a:t>An oral history is….</a:t>
            </a:r>
          </a:p>
        </p:txBody>
      </p:sp>
      <p:sp>
        <p:nvSpPr>
          <p:cNvPr id="3" name="TextBox 2">
            <a:extLst>
              <a:ext uri="{FF2B5EF4-FFF2-40B4-BE49-F238E27FC236}">
                <a16:creationId xmlns:a16="http://schemas.microsoft.com/office/drawing/2014/main" id="{66DDD48D-FF69-FF23-2377-698B0B613BD9}"/>
              </a:ext>
            </a:extLst>
          </p:cNvPr>
          <p:cNvSpPr txBox="1"/>
          <p:nvPr/>
        </p:nvSpPr>
        <p:spPr>
          <a:xfrm>
            <a:off x="3481771" y="1289604"/>
            <a:ext cx="5395939" cy="34163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latin typeface="Malgun Gothic"/>
              </a:rPr>
              <a:t>A </a:t>
            </a:r>
            <a:r>
              <a:rPr lang="en-US" sz="2400" b="1" dirty="0">
                <a:latin typeface="Malgun Gothic"/>
              </a:rPr>
              <a:t>sound recording </a:t>
            </a:r>
            <a:r>
              <a:rPr lang="en-US" sz="2400" dirty="0">
                <a:latin typeface="Malgun Gothic"/>
              </a:rPr>
              <a:t>of a person’s memories.</a:t>
            </a:r>
          </a:p>
          <a:p>
            <a:endParaRPr lang="en-US" sz="2400" dirty="0">
              <a:latin typeface="Malgun Gothic"/>
            </a:endParaRPr>
          </a:p>
          <a:p>
            <a:pPr marL="342900" indent="-342900">
              <a:buFont typeface="Arial" panose="020B0604020202020204" pitchFamily="34" charset="0"/>
              <a:buChar char="•"/>
            </a:pPr>
            <a:r>
              <a:rPr lang="en-US" sz="2400" dirty="0">
                <a:latin typeface="Malgun Gothic"/>
              </a:rPr>
              <a:t>Also known as a “</a:t>
            </a:r>
            <a:r>
              <a:rPr lang="en-US" sz="2400" b="1" dirty="0">
                <a:latin typeface="Malgun Gothic"/>
              </a:rPr>
              <a:t>spoken history”</a:t>
            </a:r>
          </a:p>
          <a:p>
            <a:endParaRPr lang="en-US" sz="2400" b="1" dirty="0">
              <a:latin typeface="Malgun Gothic"/>
            </a:endParaRPr>
          </a:p>
          <a:p>
            <a:pPr marL="342900" indent="-342900">
              <a:buFont typeface="Arial" panose="020B0604020202020204" pitchFamily="34" charset="0"/>
              <a:buChar char="•"/>
            </a:pPr>
            <a:r>
              <a:rPr lang="en-US" sz="2400" dirty="0">
                <a:latin typeface="Malgun Gothic"/>
              </a:rPr>
              <a:t>Shows the </a:t>
            </a:r>
            <a:r>
              <a:rPr lang="en-US" sz="2400" b="1" dirty="0">
                <a:latin typeface="Malgun Gothic"/>
              </a:rPr>
              <a:t>past</a:t>
            </a:r>
            <a:r>
              <a:rPr lang="en-US" sz="2400" dirty="0">
                <a:latin typeface="Malgun Gothic"/>
              </a:rPr>
              <a:t> from a personal perspective and often covers aspects of history not in written documents.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25"/>
        <p:cNvGrpSpPr/>
        <p:nvPr/>
      </p:nvGrpSpPr>
      <p:grpSpPr>
        <a:xfrm>
          <a:off x="0" y="0"/>
          <a:ext cx="0" cy="0"/>
          <a:chOff x="0" y="0"/>
          <a:chExt cx="0" cy="0"/>
        </a:xfrm>
      </p:grpSpPr>
      <p:sp>
        <p:nvSpPr>
          <p:cNvPr id="2" name="Title 1">
            <a:extLst>
              <a:ext uri="{FF2B5EF4-FFF2-40B4-BE49-F238E27FC236}">
                <a16:creationId xmlns:a16="http://schemas.microsoft.com/office/drawing/2014/main" id="{5E41BA5B-93F8-1368-F7D6-20B6CF6C4569}"/>
              </a:ext>
            </a:extLst>
          </p:cNvPr>
          <p:cNvSpPr txBox="1">
            <a:spLocks noGrp="1"/>
          </p:cNvSpPr>
          <p:nvPr>
            <p:ph type="title" idx="4294967295"/>
          </p:nvPr>
        </p:nvSpPr>
        <p:spPr>
          <a:xfrm>
            <a:off x="998706" y="188068"/>
            <a:ext cx="7146587"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Arial"/>
              </a:rPr>
              <a:t>Why is Oral History Important?</a:t>
            </a:r>
          </a:p>
        </p:txBody>
      </p:sp>
      <p:sp>
        <p:nvSpPr>
          <p:cNvPr id="4" name="TextBox 3">
            <a:extLst>
              <a:ext uri="{FF2B5EF4-FFF2-40B4-BE49-F238E27FC236}">
                <a16:creationId xmlns:a16="http://schemas.microsoft.com/office/drawing/2014/main" id="{8B663818-05C0-CC96-489B-270B60BC7F79}"/>
              </a:ext>
            </a:extLst>
          </p:cNvPr>
          <p:cNvSpPr txBox="1"/>
          <p:nvPr/>
        </p:nvSpPr>
        <p:spPr>
          <a:xfrm>
            <a:off x="61143" y="938013"/>
            <a:ext cx="4315838" cy="4001095"/>
          </a:xfrm>
          <a:prstGeom prst="rect">
            <a:avLst/>
          </a:prstGeom>
          <a:noFill/>
        </p:spPr>
        <p:txBody>
          <a:bodyPr wrap="square" lIns="91440" tIns="45720" rIns="91440" bIns="45720" anchor="t">
            <a:spAutoFit/>
          </a:bodyPr>
          <a:lstStyle/>
          <a:p>
            <a:pPr marL="457200" indent="-457200">
              <a:buFont typeface="Arial" panose="020B0604020202020204" pitchFamily="34" charset="0"/>
              <a:buChar char="•"/>
            </a:pPr>
            <a:r>
              <a:rPr lang="en-US" sz="2400" dirty="0">
                <a:latin typeface="Malgun Gothic"/>
              </a:rPr>
              <a:t>Opens new views of the past </a:t>
            </a:r>
          </a:p>
          <a:p>
            <a:endParaRPr lang="en-US" sz="2400" dirty="0">
              <a:latin typeface="Malgun Gothic"/>
            </a:endParaRPr>
          </a:p>
          <a:p>
            <a:pPr marL="457200" indent="-457200">
              <a:buFont typeface="Arial" panose="020B0604020202020204" pitchFamily="34" charset="0"/>
              <a:buChar char="•"/>
            </a:pPr>
            <a:r>
              <a:rPr lang="en-US" sz="2400" dirty="0">
                <a:latin typeface="Malgun Gothic"/>
              </a:rPr>
              <a:t>Sharing of personal stories creates understanding between cultures and generations</a:t>
            </a:r>
          </a:p>
          <a:p>
            <a:endParaRPr lang="en-US"/>
          </a:p>
          <a:p>
            <a:pPr marL="457200" indent="-457200">
              <a:buFont typeface="Arial" panose="020B0604020202020204" pitchFamily="34" charset="0"/>
              <a:buChar char="•"/>
            </a:pPr>
            <a:r>
              <a:rPr lang="en-US" sz="2400" dirty="0">
                <a:latin typeface="Malgun Gothic"/>
              </a:rPr>
              <a:t>Brings history to life when hearing from someone who lived it</a:t>
            </a:r>
          </a:p>
        </p:txBody>
      </p:sp>
      <p:pic>
        <p:nvPicPr>
          <p:cNvPr id="12" name="Picture 11" descr="Screenshot of Observing Change in Alaska's National Parks Project Jukebox home page. There is a photo of a mountain on the left with some introductory text in the middle and a map of Alaska with Klondike Gold Rush National Historical Park and Bering Land Bridge National Preserve indicated on the map. Several environmental landscape photos of Alaska are at the top of the page. ">
            <a:extLst>
              <a:ext uri="{FF2B5EF4-FFF2-40B4-BE49-F238E27FC236}">
                <a16:creationId xmlns:a16="http://schemas.microsoft.com/office/drawing/2014/main" id="{B5D4FC05-288D-8747-CA09-B3ECC60912D8}"/>
              </a:ext>
            </a:extLst>
          </p:cNvPr>
          <p:cNvPicPr>
            <a:picLocks noChangeAspect="1"/>
          </p:cNvPicPr>
          <p:nvPr/>
        </p:nvPicPr>
        <p:blipFill rotWithShape="1">
          <a:blip r:embed="rId3"/>
          <a:srcRect l="3702" t="9887" r="25589"/>
          <a:stretch/>
        </p:blipFill>
        <p:spPr>
          <a:xfrm>
            <a:off x="4323719" y="1071363"/>
            <a:ext cx="4662834" cy="374497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849"/>
        <p:cNvGrpSpPr/>
        <p:nvPr/>
      </p:nvGrpSpPr>
      <p:grpSpPr>
        <a:xfrm>
          <a:off x="0" y="0"/>
          <a:ext cx="0" cy="0"/>
          <a:chOff x="0" y="0"/>
          <a:chExt cx="0" cy="0"/>
        </a:xfrm>
      </p:grpSpPr>
      <p:sp>
        <p:nvSpPr>
          <p:cNvPr id="850" name="Google Shape;850;p15"/>
          <p:cNvSpPr txBox="1">
            <a:spLocks noGrp="1"/>
          </p:cNvSpPr>
          <p:nvPr>
            <p:ph type="title" idx="4294967295"/>
          </p:nvPr>
        </p:nvSpPr>
        <p:spPr>
          <a:xfrm>
            <a:off x="535848" y="305086"/>
            <a:ext cx="5406814" cy="123110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Designing an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Oral History Project</a:t>
            </a:r>
            <a:endParaRPr kumimoji="0" lang="en-US" sz="7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endParaRPr>
          </a:p>
        </p:txBody>
      </p:sp>
      <p:grpSp>
        <p:nvGrpSpPr>
          <p:cNvPr id="851" name="Google Shape;851;p15">
            <a:extLst>
              <a:ext uri="{C183D7F6-B498-43B3-948B-1728B52AA6E4}">
                <adec:decorative xmlns:adec="http://schemas.microsoft.com/office/drawing/2017/decorative" val="1"/>
              </a:ext>
            </a:extLst>
          </p:cNvPr>
          <p:cNvGrpSpPr/>
          <p:nvPr/>
        </p:nvGrpSpPr>
        <p:grpSpPr>
          <a:xfrm>
            <a:off x="6488881" y="149919"/>
            <a:ext cx="2725492" cy="3828407"/>
            <a:chOff x="5749741" y="523299"/>
            <a:chExt cx="2725492" cy="3828407"/>
          </a:xfrm>
        </p:grpSpPr>
        <p:sp>
          <p:nvSpPr>
            <p:cNvPr id="852" name="Google Shape;852;p15"/>
            <p:cNvSpPr/>
            <p:nvPr/>
          </p:nvSpPr>
          <p:spPr>
            <a:xfrm rot="-155436">
              <a:off x="5873295" y="671446"/>
              <a:ext cx="2521300" cy="3625133"/>
            </a:xfrm>
            <a:custGeom>
              <a:avLst/>
              <a:gdLst/>
              <a:ahLst/>
              <a:cxnLst/>
              <a:rect l="l" t="t" r="r" b="b"/>
              <a:pathLst>
                <a:path w="5042489" h="7250106" extrusionOk="0">
                  <a:moveTo>
                    <a:pt x="4824412" y="156435"/>
                  </a:moveTo>
                  <a:cubicBezTo>
                    <a:pt x="4797175" y="150385"/>
                    <a:pt x="4768759" y="149773"/>
                    <a:pt x="4740731" y="149220"/>
                  </a:cubicBezTo>
                  <a:cubicBezTo>
                    <a:pt x="4466216" y="143857"/>
                    <a:pt x="4192492" y="133923"/>
                    <a:pt x="3918156" y="124392"/>
                  </a:cubicBezTo>
                  <a:cubicBezTo>
                    <a:pt x="3643283" y="114846"/>
                    <a:pt x="3368410" y="104912"/>
                    <a:pt x="3093566" y="94485"/>
                  </a:cubicBezTo>
                  <a:cubicBezTo>
                    <a:pt x="2545118" y="73676"/>
                    <a:pt x="1996626" y="50581"/>
                    <a:pt x="1448103" y="32207"/>
                  </a:cubicBezTo>
                  <a:cubicBezTo>
                    <a:pt x="1447028" y="18553"/>
                    <a:pt x="1021294" y="16222"/>
                    <a:pt x="988085" y="15326"/>
                  </a:cubicBezTo>
                  <a:cubicBezTo>
                    <a:pt x="808584" y="10501"/>
                    <a:pt x="629128" y="3973"/>
                    <a:pt x="449582" y="1269"/>
                  </a:cubicBezTo>
                  <a:cubicBezTo>
                    <a:pt x="361108" y="-61"/>
                    <a:pt x="272545" y="-763"/>
                    <a:pt x="184116" y="1299"/>
                  </a:cubicBezTo>
                  <a:cubicBezTo>
                    <a:pt x="131017" y="2524"/>
                    <a:pt x="65957" y="821"/>
                    <a:pt x="56072" y="67387"/>
                  </a:cubicBezTo>
                  <a:cubicBezTo>
                    <a:pt x="39109" y="181562"/>
                    <a:pt x="59611" y="313454"/>
                    <a:pt x="61582" y="429003"/>
                  </a:cubicBezTo>
                  <a:cubicBezTo>
                    <a:pt x="69018" y="866896"/>
                    <a:pt x="68674" y="1305207"/>
                    <a:pt x="80575" y="1742876"/>
                  </a:cubicBezTo>
                  <a:cubicBezTo>
                    <a:pt x="80486" y="1751675"/>
                    <a:pt x="80381" y="1760458"/>
                    <a:pt x="80292" y="1769257"/>
                  </a:cubicBezTo>
                  <a:cubicBezTo>
                    <a:pt x="70631" y="2648434"/>
                    <a:pt x="60969" y="3527610"/>
                    <a:pt x="51308" y="4406787"/>
                  </a:cubicBezTo>
                  <a:lnTo>
                    <a:pt x="36824" y="5725544"/>
                  </a:lnTo>
                  <a:cubicBezTo>
                    <a:pt x="34270" y="5958196"/>
                    <a:pt x="41513" y="6194942"/>
                    <a:pt x="39945" y="6430223"/>
                  </a:cubicBezTo>
                  <a:cubicBezTo>
                    <a:pt x="34703" y="6493682"/>
                    <a:pt x="31179" y="6557305"/>
                    <a:pt x="28103" y="6621048"/>
                  </a:cubicBezTo>
                  <a:cubicBezTo>
                    <a:pt x="20518" y="6778306"/>
                    <a:pt x="-13662" y="6960093"/>
                    <a:pt x="6034" y="7116081"/>
                  </a:cubicBezTo>
                  <a:cubicBezTo>
                    <a:pt x="25102" y="7267049"/>
                    <a:pt x="184639" y="7238218"/>
                    <a:pt x="312369" y="7241191"/>
                  </a:cubicBezTo>
                  <a:cubicBezTo>
                    <a:pt x="1847258" y="7276834"/>
                    <a:pt x="3383730" y="7203665"/>
                    <a:pt x="4909884" y="7056446"/>
                  </a:cubicBezTo>
                  <a:cubicBezTo>
                    <a:pt x="5002075" y="7047558"/>
                    <a:pt x="5035434" y="7034651"/>
                    <a:pt x="5040272" y="6931276"/>
                  </a:cubicBezTo>
                  <a:cubicBezTo>
                    <a:pt x="5046664" y="6794275"/>
                    <a:pt x="5037629" y="6654436"/>
                    <a:pt x="5033389" y="6517420"/>
                  </a:cubicBezTo>
                  <a:cubicBezTo>
                    <a:pt x="5015992" y="5955208"/>
                    <a:pt x="4986233" y="5396583"/>
                    <a:pt x="4974615" y="4833849"/>
                  </a:cubicBezTo>
                  <a:cubicBezTo>
                    <a:pt x="4959085" y="3950789"/>
                    <a:pt x="4943571" y="3067743"/>
                    <a:pt x="4928042" y="2184682"/>
                  </a:cubicBezTo>
                  <a:cubicBezTo>
                    <a:pt x="4917753" y="1599720"/>
                    <a:pt x="4908286" y="1017880"/>
                    <a:pt x="4923830" y="433052"/>
                  </a:cubicBezTo>
                  <a:cubicBezTo>
                    <a:pt x="4926414" y="335951"/>
                    <a:pt x="4964909" y="201236"/>
                    <a:pt x="4841987" y="161216"/>
                  </a:cubicBezTo>
                  <a:cubicBezTo>
                    <a:pt x="4836193" y="159318"/>
                    <a:pt x="4830325" y="157750"/>
                    <a:pt x="4824412" y="156435"/>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3" name="Google Shape;853;p15"/>
            <p:cNvSpPr/>
            <p:nvPr/>
          </p:nvSpPr>
          <p:spPr>
            <a:xfrm rot="-154594">
              <a:off x="5896120" y="818532"/>
              <a:ext cx="2468521" cy="3420871"/>
            </a:xfrm>
            <a:custGeom>
              <a:avLst/>
              <a:gdLst/>
              <a:ahLst/>
              <a:cxnLst/>
              <a:rect l="l" t="t" r="r" b="b"/>
              <a:pathLst>
                <a:path w="4932050" h="6834826" extrusionOk="0">
                  <a:moveTo>
                    <a:pt x="4930544" y="6567229"/>
                  </a:moveTo>
                  <a:cubicBezTo>
                    <a:pt x="4939667" y="6413705"/>
                    <a:pt x="4904905" y="6250099"/>
                    <a:pt x="4892227" y="6096815"/>
                  </a:cubicBezTo>
                  <a:cubicBezTo>
                    <a:pt x="4878072" y="5925694"/>
                    <a:pt x="4865887" y="5754409"/>
                    <a:pt x="4855643" y="5583020"/>
                  </a:cubicBezTo>
                  <a:cubicBezTo>
                    <a:pt x="4802201" y="4688815"/>
                    <a:pt x="4793032" y="3790637"/>
                    <a:pt x="4781654" y="2894998"/>
                  </a:cubicBezTo>
                  <a:cubicBezTo>
                    <a:pt x="4771709" y="2112728"/>
                    <a:pt x="4743935" y="1324243"/>
                    <a:pt x="4769096" y="542241"/>
                  </a:cubicBezTo>
                  <a:cubicBezTo>
                    <a:pt x="4769260" y="532143"/>
                    <a:pt x="4769424" y="522224"/>
                    <a:pt x="4769424" y="512140"/>
                  </a:cubicBezTo>
                  <a:cubicBezTo>
                    <a:pt x="4770410" y="359618"/>
                    <a:pt x="4766124" y="207111"/>
                    <a:pt x="4758837" y="54753"/>
                  </a:cubicBezTo>
                  <a:cubicBezTo>
                    <a:pt x="4757359" y="25309"/>
                    <a:pt x="4734692" y="-326"/>
                    <a:pt x="4703782" y="3"/>
                  </a:cubicBezTo>
                  <a:cubicBezTo>
                    <a:pt x="3963514" y="6950"/>
                    <a:pt x="3223232" y="14060"/>
                    <a:pt x="2482964" y="21171"/>
                  </a:cubicBezTo>
                  <a:cubicBezTo>
                    <a:pt x="1742696" y="28117"/>
                    <a:pt x="1002428" y="34078"/>
                    <a:pt x="262146" y="42175"/>
                  </a:cubicBezTo>
                  <a:cubicBezTo>
                    <a:pt x="225935" y="42668"/>
                    <a:pt x="188395" y="43160"/>
                    <a:pt x="156156" y="62028"/>
                  </a:cubicBezTo>
                  <a:cubicBezTo>
                    <a:pt x="123574" y="81045"/>
                    <a:pt x="103565" y="114298"/>
                    <a:pt x="95636" y="150688"/>
                  </a:cubicBezTo>
                  <a:cubicBezTo>
                    <a:pt x="87856" y="187407"/>
                    <a:pt x="90678" y="225291"/>
                    <a:pt x="91664" y="262338"/>
                  </a:cubicBezTo>
                  <a:cubicBezTo>
                    <a:pt x="92993" y="311307"/>
                    <a:pt x="94307" y="360260"/>
                    <a:pt x="95636" y="409229"/>
                  </a:cubicBezTo>
                  <a:cubicBezTo>
                    <a:pt x="100429" y="593839"/>
                    <a:pt x="104565" y="778449"/>
                    <a:pt x="108029" y="963044"/>
                  </a:cubicBezTo>
                  <a:cubicBezTo>
                    <a:pt x="114973" y="1330278"/>
                    <a:pt x="119438" y="1697332"/>
                    <a:pt x="121095" y="2064566"/>
                  </a:cubicBezTo>
                  <a:cubicBezTo>
                    <a:pt x="124574" y="2803320"/>
                    <a:pt x="117452" y="3542089"/>
                    <a:pt x="99608" y="4280679"/>
                  </a:cubicBezTo>
                  <a:cubicBezTo>
                    <a:pt x="81913" y="5019270"/>
                    <a:pt x="53646" y="5757531"/>
                    <a:pt x="14613" y="6495300"/>
                  </a:cubicBezTo>
                  <a:cubicBezTo>
                    <a:pt x="9984" y="6584124"/>
                    <a:pt x="5191" y="6672964"/>
                    <a:pt x="69" y="6761952"/>
                  </a:cubicBezTo>
                  <a:cubicBezTo>
                    <a:pt x="-1588" y="6792546"/>
                    <a:pt x="26858" y="6815551"/>
                    <a:pt x="55289" y="6816702"/>
                  </a:cubicBezTo>
                  <a:cubicBezTo>
                    <a:pt x="926079" y="6852166"/>
                    <a:pt x="1798020" y="6831043"/>
                    <a:pt x="2668318" y="6792442"/>
                  </a:cubicBezTo>
                  <a:cubicBezTo>
                    <a:pt x="3103714" y="6773126"/>
                    <a:pt x="3538900" y="6749359"/>
                    <a:pt x="3974101" y="6726085"/>
                  </a:cubicBezTo>
                  <a:cubicBezTo>
                    <a:pt x="4092410" y="6719766"/>
                    <a:pt x="4210867" y="6716644"/>
                    <a:pt x="4329236" y="6711520"/>
                  </a:cubicBezTo>
                  <a:cubicBezTo>
                    <a:pt x="4430447" y="6707128"/>
                    <a:pt x="4531404" y="6698254"/>
                    <a:pt x="4632212" y="6688470"/>
                  </a:cubicBezTo>
                  <a:cubicBezTo>
                    <a:pt x="4682653" y="6683570"/>
                    <a:pt x="4733064" y="6678446"/>
                    <a:pt x="4783505" y="6673531"/>
                  </a:cubicBezTo>
                  <a:cubicBezTo>
                    <a:pt x="4819253" y="6670050"/>
                    <a:pt x="4873906" y="6674905"/>
                    <a:pt x="4903740" y="6651512"/>
                  </a:cubicBezTo>
                  <a:cubicBezTo>
                    <a:pt x="4920584" y="6638411"/>
                    <a:pt x="4928199" y="6606711"/>
                    <a:pt x="4930544" y="656722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4" name="Google Shape;854;p15"/>
            <p:cNvSpPr/>
            <p:nvPr/>
          </p:nvSpPr>
          <p:spPr>
            <a:xfrm rot="-155436">
              <a:off x="5825195" y="737444"/>
              <a:ext cx="2415013" cy="3393351"/>
            </a:xfrm>
            <a:custGeom>
              <a:avLst/>
              <a:gdLst/>
              <a:ahLst/>
              <a:cxnLst/>
              <a:rect l="l" t="t" r="r" b="b"/>
              <a:pathLst>
                <a:path w="4829919" h="6786552" extrusionOk="0">
                  <a:moveTo>
                    <a:pt x="4752787" y="3393747"/>
                  </a:moveTo>
                  <a:cubicBezTo>
                    <a:pt x="4751652" y="4472637"/>
                    <a:pt x="4776141" y="5552721"/>
                    <a:pt x="4829882" y="6636286"/>
                  </a:cubicBezTo>
                  <a:cubicBezTo>
                    <a:pt x="4830927" y="6659306"/>
                    <a:pt x="4810276" y="6676785"/>
                    <a:pt x="4789207" y="6677636"/>
                  </a:cubicBezTo>
                  <a:cubicBezTo>
                    <a:pt x="4443106" y="6691066"/>
                    <a:pt x="4097020" y="6703211"/>
                    <a:pt x="3750726" y="6714295"/>
                  </a:cubicBezTo>
                  <a:cubicBezTo>
                    <a:pt x="3137607" y="6733909"/>
                    <a:pt x="2524278" y="6749684"/>
                    <a:pt x="1910950" y="6761830"/>
                  </a:cubicBezTo>
                  <a:cubicBezTo>
                    <a:pt x="1295531" y="6773974"/>
                    <a:pt x="679918" y="6785059"/>
                    <a:pt x="64290" y="6786553"/>
                  </a:cubicBezTo>
                  <a:cubicBezTo>
                    <a:pt x="35709" y="6786553"/>
                    <a:pt x="22569" y="6760545"/>
                    <a:pt x="25899" y="6734970"/>
                  </a:cubicBezTo>
                  <a:cubicBezTo>
                    <a:pt x="136652" y="5886402"/>
                    <a:pt x="22270" y="5016055"/>
                    <a:pt x="3575" y="4164350"/>
                  </a:cubicBezTo>
                  <a:cubicBezTo>
                    <a:pt x="-23378" y="2936210"/>
                    <a:pt x="112521" y="1704365"/>
                    <a:pt x="62826" y="479407"/>
                  </a:cubicBezTo>
                  <a:cubicBezTo>
                    <a:pt x="56361" y="336371"/>
                    <a:pt x="44878" y="193558"/>
                    <a:pt x="25899" y="51583"/>
                  </a:cubicBezTo>
                  <a:cubicBezTo>
                    <a:pt x="22569" y="26008"/>
                    <a:pt x="35709" y="0"/>
                    <a:pt x="64290" y="0"/>
                  </a:cubicBezTo>
                  <a:cubicBezTo>
                    <a:pt x="679918" y="1494"/>
                    <a:pt x="1295531" y="12578"/>
                    <a:pt x="1910950" y="24723"/>
                  </a:cubicBezTo>
                  <a:cubicBezTo>
                    <a:pt x="2524278" y="36868"/>
                    <a:pt x="3137607" y="52643"/>
                    <a:pt x="3750726" y="72258"/>
                  </a:cubicBezTo>
                  <a:cubicBezTo>
                    <a:pt x="4097020" y="83342"/>
                    <a:pt x="4443121" y="95487"/>
                    <a:pt x="4789207" y="108917"/>
                  </a:cubicBezTo>
                  <a:cubicBezTo>
                    <a:pt x="4810276" y="109768"/>
                    <a:pt x="4830927" y="127246"/>
                    <a:pt x="4829882" y="150267"/>
                  </a:cubicBezTo>
                  <a:cubicBezTo>
                    <a:pt x="4780830" y="1231785"/>
                    <a:pt x="4753922" y="2312169"/>
                    <a:pt x="4752787" y="339374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5" name="Google Shape;855;p15"/>
            <p:cNvSpPr/>
            <p:nvPr/>
          </p:nvSpPr>
          <p:spPr>
            <a:xfrm rot="-155436">
              <a:off x="6075923" y="1287189"/>
              <a:ext cx="465951" cy="535125"/>
            </a:xfrm>
            <a:custGeom>
              <a:avLst/>
              <a:gdLst/>
              <a:ahLst/>
              <a:cxnLst/>
              <a:rect l="l" t="t" r="r" b="b"/>
              <a:pathLst>
                <a:path w="931882" h="1070226" extrusionOk="0">
                  <a:moveTo>
                    <a:pt x="910685" y="13536"/>
                  </a:moveTo>
                  <a:cubicBezTo>
                    <a:pt x="882388" y="-9768"/>
                    <a:pt x="843594" y="-1596"/>
                    <a:pt x="823017" y="27444"/>
                  </a:cubicBezTo>
                  <a:cubicBezTo>
                    <a:pt x="800380" y="59383"/>
                    <a:pt x="784612" y="97491"/>
                    <a:pt x="764632" y="131297"/>
                  </a:cubicBezTo>
                  <a:cubicBezTo>
                    <a:pt x="759884" y="139334"/>
                    <a:pt x="754881" y="147236"/>
                    <a:pt x="750014" y="155213"/>
                  </a:cubicBezTo>
                  <a:cubicBezTo>
                    <a:pt x="723852" y="136600"/>
                    <a:pt x="674605" y="144338"/>
                    <a:pt x="645473" y="144398"/>
                  </a:cubicBezTo>
                  <a:cubicBezTo>
                    <a:pt x="514546" y="144711"/>
                    <a:pt x="273808" y="144144"/>
                    <a:pt x="149004" y="184687"/>
                  </a:cubicBezTo>
                  <a:cubicBezTo>
                    <a:pt x="-79923" y="259036"/>
                    <a:pt x="31756" y="537505"/>
                    <a:pt x="17794" y="713525"/>
                  </a:cubicBezTo>
                  <a:cubicBezTo>
                    <a:pt x="12493" y="780390"/>
                    <a:pt x="-27675" y="996087"/>
                    <a:pt x="33712" y="1051196"/>
                  </a:cubicBezTo>
                  <a:cubicBezTo>
                    <a:pt x="62128" y="1076710"/>
                    <a:pt x="118438" y="1064551"/>
                    <a:pt x="326265" y="1066702"/>
                  </a:cubicBezTo>
                  <a:cubicBezTo>
                    <a:pt x="426222" y="1067732"/>
                    <a:pt x="562912" y="1078175"/>
                    <a:pt x="665303" y="1057350"/>
                  </a:cubicBezTo>
                  <a:cubicBezTo>
                    <a:pt x="882149" y="1013252"/>
                    <a:pt x="822420" y="780674"/>
                    <a:pt x="824615" y="617037"/>
                  </a:cubicBezTo>
                  <a:cubicBezTo>
                    <a:pt x="828288" y="344634"/>
                    <a:pt x="887301" y="275707"/>
                    <a:pt x="833186" y="253688"/>
                  </a:cubicBezTo>
                  <a:cubicBezTo>
                    <a:pt x="845864" y="233625"/>
                    <a:pt x="858317" y="213414"/>
                    <a:pt x="870278" y="192903"/>
                  </a:cubicBezTo>
                  <a:cubicBezTo>
                    <a:pt x="891661" y="156229"/>
                    <a:pt x="917165" y="117180"/>
                    <a:pt x="929977" y="76562"/>
                  </a:cubicBezTo>
                  <a:cubicBezTo>
                    <a:pt x="929634" y="76502"/>
                    <a:pt x="929290" y="76442"/>
                    <a:pt x="928947" y="76383"/>
                  </a:cubicBezTo>
                  <a:cubicBezTo>
                    <a:pt x="935905" y="54408"/>
                    <a:pt x="930754" y="30073"/>
                    <a:pt x="910685" y="13536"/>
                  </a:cubicBezTo>
                  <a:close/>
                  <a:moveTo>
                    <a:pt x="555147" y="976846"/>
                  </a:moveTo>
                  <a:cubicBezTo>
                    <a:pt x="409229" y="984002"/>
                    <a:pt x="244840" y="986303"/>
                    <a:pt x="97010" y="973680"/>
                  </a:cubicBezTo>
                  <a:cubicBezTo>
                    <a:pt x="75179" y="898180"/>
                    <a:pt x="110389" y="786604"/>
                    <a:pt x="111240" y="681363"/>
                  </a:cubicBezTo>
                  <a:cubicBezTo>
                    <a:pt x="112823" y="484443"/>
                    <a:pt x="42806" y="316011"/>
                    <a:pt x="177420" y="272376"/>
                  </a:cubicBezTo>
                  <a:cubicBezTo>
                    <a:pt x="311796" y="228830"/>
                    <a:pt x="470735" y="237539"/>
                    <a:pt x="610038" y="236733"/>
                  </a:cubicBezTo>
                  <a:cubicBezTo>
                    <a:pt x="629391" y="236613"/>
                    <a:pt x="663884" y="241752"/>
                    <a:pt x="695690" y="240423"/>
                  </a:cubicBezTo>
                  <a:cubicBezTo>
                    <a:pt x="652595" y="305196"/>
                    <a:pt x="606992" y="368251"/>
                    <a:pt x="561314" y="431217"/>
                  </a:cubicBezTo>
                  <a:cubicBezTo>
                    <a:pt x="484667" y="536862"/>
                    <a:pt x="406078" y="643045"/>
                    <a:pt x="342885" y="757654"/>
                  </a:cubicBezTo>
                  <a:cubicBezTo>
                    <a:pt x="341556" y="755861"/>
                    <a:pt x="340048" y="754233"/>
                    <a:pt x="338734" y="752425"/>
                  </a:cubicBezTo>
                  <a:cubicBezTo>
                    <a:pt x="319262" y="725401"/>
                    <a:pt x="305375" y="695151"/>
                    <a:pt x="277287" y="675746"/>
                  </a:cubicBezTo>
                  <a:cubicBezTo>
                    <a:pt x="260533" y="664168"/>
                    <a:pt x="229370" y="672967"/>
                    <a:pt x="225547" y="694942"/>
                  </a:cubicBezTo>
                  <a:cubicBezTo>
                    <a:pt x="218604" y="734753"/>
                    <a:pt x="234058" y="769126"/>
                    <a:pt x="251320" y="804471"/>
                  </a:cubicBezTo>
                  <a:cubicBezTo>
                    <a:pt x="267985" y="838576"/>
                    <a:pt x="289338" y="870335"/>
                    <a:pt x="312438" y="900361"/>
                  </a:cubicBezTo>
                  <a:cubicBezTo>
                    <a:pt x="334956" y="929641"/>
                    <a:pt x="386801" y="921738"/>
                    <a:pt x="404062" y="891458"/>
                  </a:cubicBezTo>
                  <a:cubicBezTo>
                    <a:pt x="483980" y="751260"/>
                    <a:pt x="574320" y="619951"/>
                    <a:pt x="669334" y="489612"/>
                  </a:cubicBezTo>
                  <a:cubicBezTo>
                    <a:pt x="696153" y="452818"/>
                    <a:pt x="722867" y="415950"/>
                    <a:pt x="749103" y="378738"/>
                  </a:cubicBezTo>
                  <a:cubicBezTo>
                    <a:pt x="748162" y="392646"/>
                    <a:pt x="747490" y="404940"/>
                    <a:pt x="746400" y="413605"/>
                  </a:cubicBezTo>
                  <a:cubicBezTo>
                    <a:pt x="687806" y="876041"/>
                    <a:pt x="846133" y="962565"/>
                    <a:pt x="555147" y="976846"/>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6" name="Google Shape;856;p15"/>
            <p:cNvSpPr/>
            <p:nvPr/>
          </p:nvSpPr>
          <p:spPr>
            <a:xfrm rot="-155436">
              <a:off x="6092922" y="1857348"/>
              <a:ext cx="418838" cy="588794"/>
            </a:xfrm>
            <a:custGeom>
              <a:avLst/>
              <a:gdLst/>
              <a:ahLst/>
              <a:cxnLst/>
              <a:rect l="l" t="t" r="r" b="b"/>
              <a:pathLst>
                <a:path w="837658" h="1177563" extrusionOk="0">
                  <a:moveTo>
                    <a:pt x="798116" y="370327"/>
                  </a:moveTo>
                  <a:cubicBezTo>
                    <a:pt x="802133" y="331233"/>
                    <a:pt x="825666" y="264458"/>
                    <a:pt x="768670" y="252716"/>
                  </a:cubicBezTo>
                  <a:cubicBezTo>
                    <a:pt x="763667" y="252089"/>
                    <a:pt x="759053" y="252163"/>
                    <a:pt x="754738" y="252731"/>
                  </a:cubicBezTo>
                  <a:cubicBezTo>
                    <a:pt x="768311" y="224915"/>
                    <a:pt x="781915" y="197130"/>
                    <a:pt x="795339" y="169240"/>
                  </a:cubicBezTo>
                  <a:cubicBezTo>
                    <a:pt x="815617" y="127083"/>
                    <a:pt x="861772" y="62788"/>
                    <a:pt x="822008" y="19078"/>
                  </a:cubicBezTo>
                  <a:cubicBezTo>
                    <a:pt x="802282" y="-2613"/>
                    <a:pt x="766952" y="-7558"/>
                    <a:pt x="744629" y="13401"/>
                  </a:cubicBezTo>
                  <a:cubicBezTo>
                    <a:pt x="735057" y="25068"/>
                    <a:pt x="733982" y="26338"/>
                    <a:pt x="741433" y="17210"/>
                  </a:cubicBezTo>
                  <a:cubicBezTo>
                    <a:pt x="736386" y="21991"/>
                    <a:pt x="732862" y="27727"/>
                    <a:pt x="730383" y="34121"/>
                  </a:cubicBezTo>
                  <a:cubicBezTo>
                    <a:pt x="725172" y="42576"/>
                    <a:pt x="719378" y="50852"/>
                    <a:pt x="714839" y="59666"/>
                  </a:cubicBezTo>
                  <a:cubicBezTo>
                    <a:pt x="705103" y="78608"/>
                    <a:pt x="695890" y="97878"/>
                    <a:pt x="686527" y="117000"/>
                  </a:cubicBezTo>
                  <a:cubicBezTo>
                    <a:pt x="677433" y="135553"/>
                    <a:pt x="668429" y="154167"/>
                    <a:pt x="659410" y="172765"/>
                  </a:cubicBezTo>
                  <a:cubicBezTo>
                    <a:pt x="627470" y="166341"/>
                    <a:pt x="585286" y="174438"/>
                    <a:pt x="560439" y="174184"/>
                  </a:cubicBezTo>
                  <a:cubicBezTo>
                    <a:pt x="415223" y="172705"/>
                    <a:pt x="249071" y="149461"/>
                    <a:pt x="109589" y="199968"/>
                  </a:cubicBezTo>
                  <a:cubicBezTo>
                    <a:pt x="-40048" y="254150"/>
                    <a:pt x="5750" y="448963"/>
                    <a:pt x="9453" y="606490"/>
                  </a:cubicBezTo>
                  <a:cubicBezTo>
                    <a:pt x="15306" y="855112"/>
                    <a:pt x="-9257" y="1064131"/>
                    <a:pt x="96359" y="1136867"/>
                  </a:cubicBezTo>
                  <a:cubicBezTo>
                    <a:pt x="142022" y="1168313"/>
                    <a:pt x="201392" y="1168731"/>
                    <a:pt x="254671" y="1168686"/>
                  </a:cubicBezTo>
                  <a:cubicBezTo>
                    <a:pt x="464589" y="1168477"/>
                    <a:pt x="703520" y="1211320"/>
                    <a:pt x="767326" y="1110605"/>
                  </a:cubicBezTo>
                  <a:cubicBezTo>
                    <a:pt x="818081" y="1030505"/>
                    <a:pt x="768879" y="655040"/>
                    <a:pt x="798116" y="370327"/>
                  </a:cubicBezTo>
                  <a:close/>
                  <a:moveTo>
                    <a:pt x="689230" y="1061233"/>
                  </a:moveTo>
                  <a:cubicBezTo>
                    <a:pt x="650555" y="1097818"/>
                    <a:pt x="496036" y="1077950"/>
                    <a:pt x="423809" y="1076142"/>
                  </a:cubicBezTo>
                  <a:cubicBezTo>
                    <a:pt x="249444" y="1071765"/>
                    <a:pt x="181114" y="1087301"/>
                    <a:pt x="145919" y="1058963"/>
                  </a:cubicBezTo>
                  <a:cubicBezTo>
                    <a:pt x="82248" y="1007723"/>
                    <a:pt x="111351" y="771366"/>
                    <a:pt x="100868" y="587533"/>
                  </a:cubicBezTo>
                  <a:cubicBezTo>
                    <a:pt x="96090" y="503758"/>
                    <a:pt x="79112" y="412648"/>
                    <a:pt x="100659" y="330038"/>
                  </a:cubicBezTo>
                  <a:cubicBezTo>
                    <a:pt x="113889" y="279336"/>
                    <a:pt x="172543" y="275781"/>
                    <a:pt x="217669" y="270254"/>
                  </a:cubicBezTo>
                  <a:cubicBezTo>
                    <a:pt x="384119" y="249893"/>
                    <a:pt x="526334" y="270777"/>
                    <a:pt x="612747" y="268715"/>
                  </a:cubicBezTo>
                  <a:lnTo>
                    <a:pt x="528589" y="441763"/>
                  </a:lnTo>
                  <a:cubicBezTo>
                    <a:pt x="493274" y="514394"/>
                    <a:pt x="457869" y="586995"/>
                    <a:pt x="422957" y="659820"/>
                  </a:cubicBezTo>
                  <a:cubicBezTo>
                    <a:pt x="401813" y="703919"/>
                    <a:pt x="379893" y="747868"/>
                    <a:pt x="358838" y="792191"/>
                  </a:cubicBezTo>
                  <a:cubicBezTo>
                    <a:pt x="341756" y="766601"/>
                    <a:pt x="324345" y="742027"/>
                    <a:pt x="298691" y="724250"/>
                  </a:cubicBezTo>
                  <a:cubicBezTo>
                    <a:pt x="278980" y="710596"/>
                    <a:pt x="243098" y="726177"/>
                    <a:pt x="245786" y="752454"/>
                  </a:cubicBezTo>
                  <a:cubicBezTo>
                    <a:pt x="249250" y="786350"/>
                    <a:pt x="262197" y="814942"/>
                    <a:pt x="277741" y="845028"/>
                  </a:cubicBezTo>
                  <a:cubicBezTo>
                    <a:pt x="292584" y="873755"/>
                    <a:pt x="305799" y="903124"/>
                    <a:pt x="319895" y="932224"/>
                  </a:cubicBezTo>
                  <a:cubicBezTo>
                    <a:pt x="338053" y="969660"/>
                    <a:pt x="396826" y="971378"/>
                    <a:pt x="417328" y="935287"/>
                  </a:cubicBezTo>
                  <a:cubicBezTo>
                    <a:pt x="463797" y="853468"/>
                    <a:pt x="502815" y="766825"/>
                    <a:pt x="544581" y="682512"/>
                  </a:cubicBezTo>
                  <a:cubicBezTo>
                    <a:pt x="587168" y="596526"/>
                    <a:pt x="628933" y="510107"/>
                    <a:pt x="671042" y="423882"/>
                  </a:cubicBezTo>
                  <a:cubicBezTo>
                    <a:pt x="680928" y="403640"/>
                    <a:pt x="690872" y="383413"/>
                    <a:pt x="700788" y="363171"/>
                  </a:cubicBezTo>
                  <a:cubicBezTo>
                    <a:pt x="698757" y="398800"/>
                    <a:pt x="700593" y="433502"/>
                    <a:pt x="699698" y="450816"/>
                  </a:cubicBezTo>
                  <a:cubicBezTo>
                    <a:pt x="684033" y="754904"/>
                    <a:pt x="718647" y="967703"/>
                    <a:pt x="689230" y="1061233"/>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7" name="Google Shape;857;p15"/>
            <p:cNvSpPr/>
            <p:nvPr/>
          </p:nvSpPr>
          <p:spPr>
            <a:xfrm rot="-155436">
              <a:off x="6110301" y="2519533"/>
              <a:ext cx="412907" cy="507453"/>
            </a:xfrm>
            <a:custGeom>
              <a:avLst/>
              <a:gdLst/>
              <a:ahLst/>
              <a:cxnLst/>
              <a:rect l="l" t="t" r="r" b="b"/>
              <a:pathLst>
                <a:path w="825795" h="1014883" extrusionOk="0">
                  <a:moveTo>
                    <a:pt x="768711" y="183985"/>
                  </a:moveTo>
                  <a:cubicBezTo>
                    <a:pt x="778073" y="163594"/>
                    <a:pt x="786958" y="143008"/>
                    <a:pt x="794633" y="121975"/>
                  </a:cubicBezTo>
                  <a:cubicBezTo>
                    <a:pt x="795216" y="120377"/>
                    <a:pt x="796201" y="118225"/>
                    <a:pt x="797052" y="116044"/>
                  </a:cubicBezTo>
                  <a:cubicBezTo>
                    <a:pt x="804862" y="109979"/>
                    <a:pt x="812238" y="101330"/>
                    <a:pt x="816076" y="94563"/>
                  </a:cubicBezTo>
                  <a:cubicBezTo>
                    <a:pt x="830023" y="69989"/>
                    <a:pt x="829829" y="39619"/>
                    <a:pt x="809804" y="18272"/>
                  </a:cubicBezTo>
                  <a:cubicBezTo>
                    <a:pt x="789661" y="-3195"/>
                    <a:pt x="753689" y="-7094"/>
                    <a:pt x="731425" y="13820"/>
                  </a:cubicBezTo>
                  <a:cubicBezTo>
                    <a:pt x="727393" y="17600"/>
                    <a:pt x="724004" y="22141"/>
                    <a:pt x="721256" y="27071"/>
                  </a:cubicBezTo>
                  <a:cubicBezTo>
                    <a:pt x="718494" y="28908"/>
                    <a:pt x="715851" y="30955"/>
                    <a:pt x="713357" y="33225"/>
                  </a:cubicBezTo>
                  <a:cubicBezTo>
                    <a:pt x="704517" y="40710"/>
                    <a:pt x="698768" y="48717"/>
                    <a:pt x="693616" y="58800"/>
                  </a:cubicBezTo>
                  <a:cubicBezTo>
                    <a:pt x="692497" y="61011"/>
                    <a:pt x="691421" y="63327"/>
                    <a:pt x="690316" y="65597"/>
                  </a:cubicBezTo>
                  <a:cubicBezTo>
                    <a:pt x="617059" y="64029"/>
                    <a:pt x="499064" y="80296"/>
                    <a:pt x="356147" y="65403"/>
                  </a:cubicBezTo>
                  <a:cubicBezTo>
                    <a:pt x="276364" y="57082"/>
                    <a:pt x="183485" y="35601"/>
                    <a:pt x="108465" y="72977"/>
                  </a:cubicBezTo>
                  <a:cubicBezTo>
                    <a:pt x="-31958" y="142949"/>
                    <a:pt x="4059" y="386536"/>
                    <a:pt x="4342" y="512572"/>
                  </a:cubicBezTo>
                  <a:cubicBezTo>
                    <a:pt x="4551" y="612257"/>
                    <a:pt x="6269" y="760238"/>
                    <a:pt x="12914" y="859968"/>
                  </a:cubicBezTo>
                  <a:cubicBezTo>
                    <a:pt x="23381" y="1017061"/>
                    <a:pt x="35028" y="984928"/>
                    <a:pt x="416428" y="999643"/>
                  </a:cubicBezTo>
                  <a:cubicBezTo>
                    <a:pt x="510995" y="1003288"/>
                    <a:pt x="715746" y="1054303"/>
                    <a:pt x="766471" y="946626"/>
                  </a:cubicBezTo>
                  <a:cubicBezTo>
                    <a:pt x="806639" y="861342"/>
                    <a:pt x="799098" y="653517"/>
                    <a:pt x="794185" y="356794"/>
                  </a:cubicBezTo>
                  <a:cubicBezTo>
                    <a:pt x="793528" y="318984"/>
                    <a:pt x="814344" y="208036"/>
                    <a:pt x="768711" y="183985"/>
                  </a:cubicBezTo>
                  <a:close/>
                  <a:moveTo>
                    <a:pt x="597258" y="926041"/>
                  </a:moveTo>
                  <a:cubicBezTo>
                    <a:pt x="413905" y="911281"/>
                    <a:pt x="125204" y="914254"/>
                    <a:pt x="99461" y="903528"/>
                  </a:cubicBezTo>
                  <a:cubicBezTo>
                    <a:pt x="83976" y="817139"/>
                    <a:pt x="86007" y="433488"/>
                    <a:pt x="87993" y="345141"/>
                  </a:cubicBezTo>
                  <a:cubicBezTo>
                    <a:pt x="89337" y="285193"/>
                    <a:pt x="81512" y="178279"/>
                    <a:pt x="145094" y="146669"/>
                  </a:cubicBezTo>
                  <a:cubicBezTo>
                    <a:pt x="197686" y="120526"/>
                    <a:pt x="269808" y="138587"/>
                    <a:pt x="325401" y="144846"/>
                  </a:cubicBezTo>
                  <a:cubicBezTo>
                    <a:pt x="424910" y="156050"/>
                    <a:pt x="523672" y="151150"/>
                    <a:pt x="623524" y="150418"/>
                  </a:cubicBezTo>
                  <a:cubicBezTo>
                    <a:pt x="630587" y="150373"/>
                    <a:pt x="639621" y="151031"/>
                    <a:pt x="649626" y="151807"/>
                  </a:cubicBezTo>
                  <a:cubicBezTo>
                    <a:pt x="640846" y="168807"/>
                    <a:pt x="631752" y="185643"/>
                    <a:pt x="622375" y="202255"/>
                  </a:cubicBezTo>
                  <a:cubicBezTo>
                    <a:pt x="586522" y="265743"/>
                    <a:pt x="546071" y="326468"/>
                    <a:pt x="504693" y="386447"/>
                  </a:cubicBezTo>
                  <a:cubicBezTo>
                    <a:pt x="439857" y="480440"/>
                    <a:pt x="372602" y="573208"/>
                    <a:pt x="316024" y="672355"/>
                  </a:cubicBezTo>
                  <a:cubicBezTo>
                    <a:pt x="294402" y="640521"/>
                    <a:pt x="275901" y="613542"/>
                    <a:pt x="241034" y="595541"/>
                  </a:cubicBezTo>
                  <a:cubicBezTo>
                    <a:pt x="217590" y="583441"/>
                    <a:pt x="187114" y="595885"/>
                    <a:pt x="186292" y="624731"/>
                  </a:cubicBezTo>
                  <a:cubicBezTo>
                    <a:pt x="185710" y="645436"/>
                    <a:pt x="186113" y="663317"/>
                    <a:pt x="194386" y="682797"/>
                  </a:cubicBezTo>
                  <a:cubicBezTo>
                    <a:pt x="201001" y="698348"/>
                    <a:pt x="208467" y="713570"/>
                    <a:pt x="216127" y="728628"/>
                  </a:cubicBezTo>
                  <a:cubicBezTo>
                    <a:pt x="232090" y="760014"/>
                    <a:pt x="249949" y="790743"/>
                    <a:pt x="267718" y="821143"/>
                  </a:cubicBezTo>
                  <a:cubicBezTo>
                    <a:pt x="288384" y="856487"/>
                    <a:pt x="350577" y="867138"/>
                    <a:pt x="371348" y="824399"/>
                  </a:cubicBezTo>
                  <a:cubicBezTo>
                    <a:pt x="430868" y="701918"/>
                    <a:pt x="510084" y="590865"/>
                    <a:pt x="587597" y="479409"/>
                  </a:cubicBezTo>
                  <a:cubicBezTo>
                    <a:pt x="627989" y="421343"/>
                    <a:pt x="669351" y="362067"/>
                    <a:pt x="706503" y="300520"/>
                  </a:cubicBezTo>
                  <a:cubicBezTo>
                    <a:pt x="708623" y="323989"/>
                    <a:pt x="711640" y="345291"/>
                    <a:pt x="711849" y="358153"/>
                  </a:cubicBezTo>
                  <a:cubicBezTo>
                    <a:pt x="722570" y="1003228"/>
                    <a:pt x="709594" y="935093"/>
                    <a:pt x="597258" y="926041"/>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8" name="Google Shape;858;p15"/>
            <p:cNvSpPr/>
            <p:nvPr/>
          </p:nvSpPr>
          <p:spPr>
            <a:xfrm rot="-155436">
              <a:off x="6115635" y="3084941"/>
              <a:ext cx="472136" cy="495837"/>
            </a:xfrm>
            <a:custGeom>
              <a:avLst/>
              <a:gdLst/>
              <a:ahLst/>
              <a:cxnLst/>
              <a:rect l="l" t="t" r="r" b="b"/>
              <a:pathLst>
                <a:path w="944251" h="991653" extrusionOk="0">
                  <a:moveTo>
                    <a:pt x="944196" y="52356"/>
                  </a:moveTo>
                  <a:cubicBezTo>
                    <a:pt x="942747" y="14667"/>
                    <a:pt x="905043" y="-12895"/>
                    <a:pt x="869415" y="6241"/>
                  </a:cubicBezTo>
                  <a:cubicBezTo>
                    <a:pt x="832010" y="26348"/>
                    <a:pt x="809970" y="73121"/>
                    <a:pt x="786481" y="107166"/>
                  </a:cubicBezTo>
                  <a:cubicBezTo>
                    <a:pt x="784450" y="110109"/>
                    <a:pt x="782300" y="112947"/>
                    <a:pt x="780254" y="115860"/>
                  </a:cubicBezTo>
                  <a:cubicBezTo>
                    <a:pt x="761007" y="114142"/>
                    <a:pt x="738190" y="120207"/>
                    <a:pt x="720018" y="122344"/>
                  </a:cubicBezTo>
                  <a:cubicBezTo>
                    <a:pt x="433825" y="155806"/>
                    <a:pt x="166388" y="70193"/>
                    <a:pt x="48722" y="177362"/>
                  </a:cubicBezTo>
                  <a:cubicBezTo>
                    <a:pt x="117" y="221639"/>
                    <a:pt x="-465" y="293106"/>
                    <a:pt x="88" y="353950"/>
                  </a:cubicBezTo>
                  <a:cubicBezTo>
                    <a:pt x="4418" y="828517"/>
                    <a:pt x="8972" y="914294"/>
                    <a:pt x="67791" y="973630"/>
                  </a:cubicBezTo>
                  <a:cubicBezTo>
                    <a:pt x="86635" y="992646"/>
                    <a:pt x="124040" y="988419"/>
                    <a:pt x="148066" y="989360"/>
                  </a:cubicBezTo>
                  <a:cubicBezTo>
                    <a:pt x="213948" y="991944"/>
                    <a:pt x="279948" y="991765"/>
                    <a:pt x="345859" y="991526"/>
                  </a:cubicBezTo>
                  <a:cubicBezTo>
                    <a:pt x="906626" y="989494"/>
                    <a:pt x="856125" y="1001520"/>
                    <a:pt x="876209" y="365005"/>
                  </a:cubicBezTo>
                  <a:cubicBezTo>
                    <a:pt x="877314" y="330033"/>
                    <a:pt x="900519" y="236563"/>
                    <a:pt x="869116" y="200008"/>
                  </a:cubicBezTo>
                  <a:cubicBezTo>
                    <a:pt x="875896" y="190612"/>
                    <a:pt x="882794" y="181306"/>
                    <a:pt x="889335" y="171745"/>
                  </a:cubicBezTo>
                  <a:cubicBezTo>
                    <a:pt x="912166" y="138387"/>
                    <a:pt x="945809" y="94348"/>
                    <a:pt x="944196" y="52356"/>
                  </a:cubicBezTo>
                  <a:close/>
                  <a:moveTo>
                    <a:pt x="574995" y="904315"/>
                  </a:moveTo>
                  <a:cubicBezTo>
                    <a:pt x="425553" y="908214"/>
                    <a:pt x="268660" y="918462"/>
                    <a:pt x="119187" y="903389"/>
                  </a:cubicBezTo>
                  <a:cubicBezTo>
                    <a:pt x="78109" y="843141"/>
                    <a:pt x="92922" y="755303"/>
                    <a:pt x="89159" y="565151"/>
                  </a:cubicBezTo>
                  <a:cubicBezTo>
                    <a:pt x="80005" y="102879"/>
                    <a:pt x="14900" y="237295"/>
                    <a:pt x="661737" y="211227"/>
                  </a:cubicBezTo>
                  <a:cubicBezTo>
                    <a:pt x="672981" y="210779"/>
                    <a:pt x="690243" y="210973"/>
                    <a:pt x="709192" y="210212"/>
                  </a:cubicBezTo>
                  <a:cubicBezTo>
                    <a:pt x="665380" y="264693"/>
                    <a:pt x="617836" y="318262"/>
                    <a:pt x="571023" y="371593"/>
                  </a:cubicBezTo>
                  <a:cubicBezTo>
                    <a:pt x="490807" y="463001"/>
                    <a:pt x="409441" y="556232"/>
                    <a:pt x="343545" y="659084"/>
                  </a:cubicBezTo>
                  <a:cubicBezTo>
                    <a:pt x="339364" y="651316"/>
                    <a:pt x="335407" y="643444"/>
                    <a:pt x="331076" y="635765"/>
                  </a:cubicBezTo>
                  <a:cubicBezTo>
                    <a:pt x="319922" y="615942"/>
                    <a:pt x="308320" y="596641"/>
                    <a:pt x="295030" y="578192"/>
                  </a:cubicBezTo>
                  <a:cubicBezTo>
                    <a:pt x="281083" y="558847"/>
                    <a:pt x="269048" y="539128"/>
                    <a:pt x="247023" y="528118"/>
                  </a:cubicBezTo>
                  <a:cubicBezTo>
                    <a:pt x="229656" y="519424"/>
                    <a:pt x="201972" y="523517"/>
                    <a:pt x="197238" y="546582"/>
                  </a:cubicBezTo>
                  <a:cubicBezTo>
                    <a:pt x="187532" y="593877"/>
                    <a:pt x="211633" y="642906"/>
                    <a:pt x="229149" y="685973"/>
                  </a:cubicBezTo>
                  <a:cubicBezTo>
                    <a:pt x="246918" y="729639"/>
                    <a:pt x="267331" y="772199"/>
                    <a:pt x="287235" y="814923"/>
                  </a:cubicBezTo>
                  <a:cubicBezTo>
                    <a:pt x="305781" y="854719"/>
                    <a:pt x="371379" y="857766"/>
                    <a:pt x="392135" y="818209"/>
                  </a:cubicBezTo>
                  <a:cubicBezTo>
                    <a:pt x="464437" y="680371"/>
                    <a:pt x="562557" y="564643"/>
                    <a:pt x="664156" y="448899"/>
                  </a:cubicBezTo>
                  <a:cubicBezTo>
                    <a:pt x="705294" y="402037"/>
                    <a:pt x="746358" y="355085"/>
                    <a:pt x="786048" y="306983"/>
                  </a:cubicBezTo>
                  <a:cubicBezTo>
                    <a:pt x="787362" y="329675"/>
                    <a:pt x="789557" y="350275"/>
                    <a:pt x="789348" y="362913"/>
                  </a:cubicBezTo>
                  <a:cubicBezTo>
                    <a:pt x="780120" y="918611"/>
                    <a:pt x="790468" y="898683"/>
                    <a:pt x="574995" y="90431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59" name="Google Shape;859;p15"/>
            <p:cNvSpPr/>
            <p:nvPr/>
          </p:nvSpPr>
          <p:spPr>
            <a:xfrm rot="-155436">
              <a:off x="6583247" y="1444526"/>
              <a:ext cx="1336539" cy="239076"/>
            </a:xfrm>
            <a:custGeom>
              <a:avLst/>
              <a:gdLst/>
              <a:ahLst/>
              <a:cxnLst/>
              <a:rect l="l" t="t" r="r" b="b"/>
              <a:pathLst>
                <a:path w="2673020" h="478141" extrusionOk="0">
                  <a:moveTo>
                    <a:pt x="2667795" y="376469"/>
                  </a:moveTo>
                  <a:cubicBezTo>
                    <a:pt x="2648099" y="330309"/>
                    <a:pt x="2622894" y="289602"/>
                    <a:pt x="2593193" y="249223"/>
                  </a:cubicBezTo>
                  <a:cubicBezTo>
                    <a:pt x="2563269" y="208545"/>
                    <a:pt x="2525699" y="156694"/>
                    <a:pt x="2467478" y="173544"/>
                  </a:cubicBezTo>
                  <a:cubicBezTo>
                    <a:pt x="2423234" y="186347"/>
                    <a:pt x="2403971" y="239274"/>
                    <a:pt x="2385545" y="280071"/>
                  </a:cubicBezTo>
                  <a:cubicBezTo>
                    <a:pt x="2380543" y="269748"/>
                    <a:pt x="2375690" y="258051"/>
                    <a:pt x="2371509" y="248924"/>
                  </a:cubicBezTo>
                  <a:cubicBezTo>
                    <a:pt x="2350290" y="202555"/>
                    <a:pt x="2329071" y="156201"/>
                    <a:pt x="2307852" y="109831"/>
                  </a:cubicBezTo>
                  <a:cubicBezTo>
                    <a:pt x="2289530" y="69796"/>
                    <a:pt x="2269715" y="20439"/>
                    <a:pt x="2222529" y="7532"/>
                  </a:cubicBezTo>
                  <a:cubicBezTo>
                    <a:pt x="2168743" y="-7182"/>
                    <a:pt x="2131099" y="29701"/>
                    <a:pt x="2106819" y="72515"/>
                  </a:cubicBezTo>
                  <a:cubicBezTo>
                    <a:pt x="2081658" y="116853"/>
                    <a:pt x="2056691" y="161295"/>
                    <a:pt x="2031620" y="205692"/>
                  </a:cubicBezTo>
                  <a:cubicBezTo>
                    <a:pt x="2012790" y="239035"/>
                    <a:pt x="1995350" y="283686"/>
                    <a:pt x="1966306" y="306930"/>
                  </a:cubicBezTo>
                  <a:cubicBezTo>
                    <a:pt x="1962484" y="309993"/>
                    <a:pt x="1959288" y="309948"/>
                    <a:pt x="1951374" y="305048"/>
                  </a:cubicBezTo>
                  <a:cubicBezTo>
                    <a:pt x="1938039" y="296787"/>
                    <a:pt x="1927796" y="282222"/>
                    <a:pt x="1918792" y="269390"/>
                  </a:cubicBezTo>
                  <a:cubicBezTo>
                    <a:pt x="1892033" y="231192"/>
                    <a:pt x="1868813" y="190171"/>
                    <a:pt x="1848401" y="148268"/>
                  </a:cubicBezTo>
                  <a:cubicBezTo>
                    <a:pt x="1838172" y="127265"/>
                    <a:pt x="1828601" y="105918"/>
                    <a:pt x="1819985" y="84197"/>
                  </a:cubicBezTo>
                  <a:cubicBezTo>
                    <a:pt x="1811578" y="63029"/>
                    <a:pt x="1805247" y="40845"/>
                    <a:pt x="1788911" y="23995"/>
                  </a:cubicBezTo>
                  <a:cubicBezTo>
                    <a:pt x="1768319" y="2737"/>
                    <a:pt x="1739141" y="-5912"/>
                    <a:pt x="1710979" y="4246"/>
                  </a:cubicBezTo>
                  <a:cubicBezTo>
                    <a:pt x="1685773" y="13344"/>
                    <a:pt x="1671663" y="35228"/>
                    <a:pt x="1663047" y="59504"/>
                  </a:cubicBezTo>
                  <a:cubicBezTo>
                    <a:pt x="1648517" y="100495"/>
                    <a:pt x="1643769" y="145042"/>
                    <a:pt x="1636288" y="187661"/>
                  </a:cubicBezTo>
                  <a:cubicBezTo>
                    <a:pt x="1629688" y="225202"/>
                    <a:pt x="1622610" y="265416"/>
                    <a:pt x="1604870" y="299700"/>
                  </a:cubicBezTo>
                  <a:cubicBezTo>
                    <a:pt x="1592671" y="283477"/>
                    <a:pt x="1583428" y="264086"/>
                    <a:pt x="1573169" y="246623"/>
                  </a:cubicBezTo>
                  <a:cubicBezTo>
                    <a:pt x="1558058" y="220884"/>
                    <a:pt x="1542931" y="195130"/>
                    <a:pt x="1527820" y="169391"/>
                  </a:cubicBezTo>
                  <a:cubicBezTo>
                    <a:pt x="1514679" y="147013"/>
                    <a:pt x="1502465" y="122723"/>
                    <a:pt x="1485054" y="103244"/>
                  </a:cubicBezTo>
                  <a:cubicBezTo>
                    <a:pt x="1444408" y="57771"/>
                    <a:pt x="1382350" y="61700"/>
                    <a:pt x="1338628" y="100106"/>
                  </a:cubicBezTo>
                  <a:cubicBezTo>
                    <a:pt x="1299401" y="134555"/>
                    <a:pt x="1273254" y="187586"/>
                    <a:pt x="1244808" y="230669"/>
                  </a:cubicBezTo>
                  <a:cubicBezTo>
                    <a:pt x="1230324" y="252614"/>
                    <a:pt x="1215929" y="274603"/>
                    <a:pt x="1201490" y="296578"/>
                  </a:cubicBezTo>
                  <a:cubicBezTo>
                    <a:pt x="1184347" y="258051"/>
                    <a:pt x="1167146" y="219540"/>
                    <a:pt x="1149630" y="181193"/>
                  </a:cubicBezTo>
                  <a:cubicBezTo>
                    <a:pt x="1121826" y="120288"/>
                    <a:pt x="1071579" y="60714"/>
                    <a:pt x="997261" y="71260"/>
                  </a:cubicBezTo>
                  <a:cubicBezTo>
                    <a:pt x="926512" y="81314"/>
                    <a:pt x="903113" y="153228"/>
                    <a:pt x="881849" y="211339"/>
                  </a:cubicBezTo>
                  <a:cubicBezTo>
                    <a:pt x="869844" y="244144"/>
                    <a:pt x="858869" y="277277"/>
                    <a:pt x="848819" y="310695"/>
                  </a:cubicBezTo>
                  <a:cubicBezTo>
                    <a:pt x="841010" y="284313"/>
                    <a:pt x="835873" y="256513"/>
                    <a:pt x="827824" y="233597"/>
                  </a:cubicBezTo>
                  <a:cubicBezTo>
                    <a:pt x="806008" y="171527"/>
                    <a:pt x="766811" y="105141"/>
                    <a:pt x="697346" y="90068"/>
                  </a:cubicBezTo>
                  <a:cubicBezTo>
                    <a:pt x="619474" y="73172"/>
                    <a:pt x="555699" y="123470"/>
                    <a:pt x="507855" y="179086"/>
                  </a:cubicBezTo>
                  <a:cubicBezTo>
                    <a:pt x="472690" y="219958"/>
                    <a:pt x="438002" y="261248"/>
                    <a:pt x="403344" y="302583"/>
                  </a:cubicBezTo>
                  <a:cubicBezTo>
                    <a:pt x="393071" y="255004"/>
                    <a:pt x="382514" y="207440"/>
                    <a:pt x="369538" y="160742"/>
                  </a:cubicBezTo>
                  <a:cubicBezTo>
                    <a:pt x="352201" y="98329"/>
                    <a:pt x="312273" y="31255"/>
                    <a:pt x="238447" y="33959"/>
                  </a:cubicBezTo>
                  <a:cubicBezTo>
                    <a:pt x="153886" y="37051"/>
                    <a:pt x="116257" y="114104"/>
                    <a:pt x="92216" y="183687"/>
                  </a:cubicBezTo>
                  <a:cubicBezTo>
                    <a:pt x="65860" y="260023"/>
                    <a:pt x="31994" y="333207"/>
                    <a:pt x="2711" y="408348"/>
                  </a:cubicBezTo>
                  <a:cubicBezTo>
                    <a:pt x="-13445" y="449802"/>
                    <a:pt x="46896" y="472553"/>
                    <a:pt x="70414" y="439435"/>
                  </a:cubicBezTo>
                  <a:cubicBezTo>
                    <a:pt x="109671" y="384162"/>
                    <a:pt x="138446" y="323034"/>
                    <a:pt x="164144" y="260397"/>
                  </a:cubicBezTo>
                  <a:cubicBezTo>
                    <a:pt x="175597" y="232477"/>
                    <a:pt x="184482" y="203197"/>
                    <a:pt x="197070" y="175785"/>
                  </a:cubicBezTo>
                  <a:cubicBezTo>
                    <a:pt x="204880" y="158770"/>
                    <a:pt x="217378" y="134226"/>
                    <a:pt x="238373" y="131119"/>
                  </a:cubicBezTo>
                  <a:cubicBezTo>
                    <a:pt x="249139" y="129520"/>
                    <a:pt x="254664" y="137079"/>
                    <a:pt x="261428" y="149598"/>
                  </a:cubicBezTo>
                  <a:cubicBezTo>
                    <a:pt x="272642" y="170332"/>
                    <a:pt x="277212" y="195399"/>
                    <a:pt x="282527" y="219181"/>
                  </a:cubicBezTo>
                  <a:cubicBezTo>
                    <a:pt x="297699" y="286987"/>
                    <a:pt x="313079" y="354734"/>
                    <a:pt x="328444" y="422495"/>
                  </a:cubicBezTo>
                  <a:cubicBezTo>
                    <a:pt x="336000" y="455807"/>
                    <a:pt x="385709" y="475930"/>
                    <a:pt x="410273" y="446874"/>
                  </a:cubicBezTo>
                  <a:cubicBezTo>
                    <a:pt x="461998" y="385671"/>
                    <a:pt x="513664" y="324393"/>
                    <a:pt x="565420" y="263220"/>
                  </a:cubicBezTo>
                  <a:cubicBezTo>
                    <a:pt x="592686" y="230998"/>
                    <a:pt x="640290" y="168286"/>
                    <a:pt x="684922" y="189708"/>
                  </a:cubicBezTo>
                  <a:cubicBezTo>
                    <a:pt x="697510" y="195743"/>
                    <a:pt x="712234" y="216194"/>
                    <a:pt x="721253" y="233776"/>
                  </a:cubicBezTo>
                  <a:cubicBezTo>
                    <a:pt x="733019" y="256722"/>
                    <a:pt x="739037" y="281370"/>
                    <a:pt x="745801" y="306407"/>
                  </a:cubicBezTo>
                  <a:cubicBezTo>
                    <a:pt x="762989" y="369986"/>
                    <a:pt x="785581" y="431876"/>
                    <a:pt x="842129" y="470582"/>
                  </a:cubicBezTo>
                  <a:cubicBezTo>
                    <a:pt x="867679" y="488060"/>
                    <a:pt x="908698" y="473719"/>
                    <a:pt x="916283" y="443080"/>
                  </a:cubicBezTo>
                  <a:cubicBezTo>
                    <a:pt x="930036" y="387509"/>
                    <a:pt x="946148" y="332580"/>
                    <a:pt x="964813" y="278457"/>
                  </a:cubicBezTo>
                  <a:cubicBezTo>
                    <a:pt x="973907" y="252106"/>
                    <a:pt x="983464" y="225889"/>
                    <a:pt x="993871" y="200030"/>
                  </a:cubicBezTo>
                  <a:cubicBezTo>
                    <a:pt x="998022" y="189708"/>
                    <a:pt x="1004772" y="170108"/>
                    <a:pt x="1014448" y="170392"/>
                  </a:cubicBezTo>
                  <a:cubicBezTo>
                    <a:pt x="1044925" y="171318"/>
                    <a:pt x="1064382" y="240185"/>
                    <a:pt x="1073879" y="261890"/>
                  </a:cubicBezTo>
                  <a:cubicBezTo>
                    <a:pt x="1098293" y="317656"/>
                    <a:pt x="1122722" y="373407"/>
                    <a:pt x="1147151" y="429172"/>
                  </a:cubicBezTo>
                  <a:cubicBezTo>
                    <a:pt x="1163517" y="466533"/>
                    <a:pt x="1216751" y="462067"/>
                    <a:pt x="1236834" y="431995"/>
                  </a:cubicBezTo>
                  <a:cubicBezTo>
                    <a:pt x="1279138" y="368596"/>
                    <a:pt x="1321351" y="305153"/>
                    <a:pt x="1363460" y="241619"/>
                  </a:cubicBezTo>
                  <a:cubicBezTo>
                    <a:pt x="1373749" y="226098"/>
                    <a:pt x="1383619" y="210144"/>
                    <a:pt x="1394460" y="194996"/>
                  </a:cubicBezTo>
                  <a:cubicBezTo>
                    <a:pt x="1397879" y="190216"/>
                    <a:pt x="1406420" y="182343"/>
                    <a:pt x="1410288" y="177757"/>
                  </a:cubicBezTo>
                  <a:cubicBezTo>
                    <a:pt x="1418082" y="192875"/>
                    <a:pt x="1428505" y="208485"/>
                    <a:pt x="1437345" y="223618"/>
                  </a:cubicBezTo>
                  <a:cubicBezTo>
                    <a:pt x="1456190" y="255826"/>
                    <a:pt x="1475019" y="288033"/>
                    <a:pt x="1493849" y="320255"/>
                  </a:cubicBezTo>
                  <a:cubicBezTo>
                    <a:pt x="1511962" y="351238"/>
                    <a:pt x="1530463" y="383864"/>
                    <a:pt x="1562119" y="403045"/>
                  </a:cubicBezTo>
                  <a:cubicBezTo>
                    <a:pt x="1597583" y="424511"/>
                    <a:pt x="1642067" y="420030"/>
                    <a:pt x="1671259" y="390227"/>
                  </a:cubicBezTo>
                  <a:cubicBezTo>
                    <a:pt x="1695181" y="365818"/>
                    <a:pt x="1709486" y="329114"/>
                    <a:pt x="1719715" y="297160"/>
                  </a:cubicBezTo>
                  <a:cubicBezTo>
                    <a:pt x="1731018" y="261861"/>
                    <a:pt x="1736782" y="225112"/>
                    <a:pt x="1743009" y="188662"/>
                  </a:cubicBezTo>
                  <a:cubicBezTo>
                    <a:pt x="1743606" y="185196"/>
                    <a:pt x="1744233" y="181745"/>
                    <a:pt x="1744831" y="178295"/>
                  </a:cubicBezTo>
                  <a:cubicBezTo>
                    <a:pt x="1752595" y="195309"/>
                    <a:pt x="1760659" y="212175"/>
                    <a:pt x="1769394" y="228727"/>
                  </a:cubicBezTo>
                  <a:cubicBezTo>
                    <a:pt x="1794421" y="276187"/>
                    <a:pt x="1822598" y="327411"/>
                    <a:pt x="1859391" y="366864"/>
                  </a:cubicBezTo>
                  <a:cubicBezTo>
                    <a:pt x="1899186" y="409528"/>
                    <a:pt x="1958661" y="432279"/>
                    <a:pt x="2013731" y="404105"/>
                  </a:cubicBezTo>
                  <a:cubicBezTo>
                    <a:pt x="2060723" y="380069"/>
                    <a:pt x="2085630" y="330966"/>
                    <a:pt x="2110507" y="287062"/>
                  </a:cubicBezTo>
                  <a:cubicBezTo>
                    <a:pt x="2139341" y="236196"/>
                    <a:pt x="2168176" y="185316"/>
                    <a:pt x="2197010" y="134450"/>
                  </a:cubicBezTo>
                  <a:cubicBezTo>
                    <a:pt x="2197174" y="134166"/>
                    <a:pt x="2197473" y="133748"/>
                    <a:pt x="2197682" y="133404"/>
                  </a:cubicBezTo>
                  <a:cubicBezTo>
                    <a:pt x="2203386" y="145818"/>
                    <a:pt x="2208762" y="158397"/>
                    <a:pt x="2214302" y="170885"/>
                  </a:cubicBezTo>
                  <a:cubicBezTo>
                    <a:pt x="2238611" y="225695"/>
                    <a:pt x="2261458" y="281460"/>
                    <a:pt x="2287335" y="335537"/>
                  </a:cubicBezTo>
                  <a:cubicBezTo>
                    <a:pt x="2310435" y="383774"/>
                    <a:pt x="2357965" y="428694"/>
                    <a:pt x="2415350" y="412590"/>
                  </a:cubicBezTo>
                  <a:cubicBezTo>
                    <a:pt x="2451546" y="402432"/>
                    <a:pt x="2467269" y="370404"/>
                    <a:pt x="2482530" y="339481"/>
                  </a:cubicBezTo>
                  <a:cubicBezTo>
                    <a:pt x="2487562" y="329278"/>
                    <a:pt x="2492609" y="319075"/>
                    <a:pt x="2497642" y="308857"/>
                  </a:cubicBezTo>
                  <a:cubicBezTo>
                    <a:pt x="2500434" y="312487"/>
                    <a:pt x="2503256" y="316087"/>
                    <a:pt x="2506019" y="319747"/>
                  </a:cubicBezTo>
                  <a:cubicBezTo>
                    <a:pt x="2513171" y="329263"/>
                    <a:pt x="2519980" y="339018"/>
                    <a:pt x="2526894" y="348728"/>
                  </a:cubicBezTo>
                  <a:cubicBezTo>
                    <a:pt x="2547217" y="377291"/>
                    <a:pt x="2568062" y="405360"/>
                    <a:pt x="2588669" y="433698"/>
                  </a:cubicBezTo>
                  <a:cubicBezTo>
                    <a:pt x="2602884" y="453253"/>
                    <a:pt x="2635571" y="452670"/>
                    <a:pt x="2653116" y="439569"/>
                  </a:cubicBezTo>
                  <a:cubicBezTo>
                    <a:pt x="2673917" y="424018"/>
                    <a:pt x="2677695" y="399683"/>
                    <a:pt x="2667795" y="37646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0" name="Google Shape;860;p15"/>
            <p:cNvSpPr/>
            <p:nvPr/>
          </p:nvSpPr>
          <p:spPr>
            <a:xfrm rot="-155436">
              <a:off x="6626105" y="2056467"/>
              <a:ext cx="1277496" cy="258417"/>
            </a:xfrm>
            <a:custGeom>
              <a:avLst/>
              <a:gdLst/>
              <a:ahLst/>
              <a:cxnLst/>
              <a:rect l="l" t="t" r="r" b="b"/>
              <a:pathLst>
                <a:path w="2554936" h="516823" extrusionOk="0">
                  <a:moveTo>
                    <a:pt x="2528756" y="225429"/>
                  </a:moveTo>
                  <a:cubicBezTo>
                    <a:pt x="2512256" y="191743"/>
                    <a:pt x="2498235" y="154531"/>
                    <a:pt x="2476030" y="124161"/>
                  </a:cubicBezTo>
                  <a:cubicBezTo>
                    <a:pt x="2447301" y="84858"/>
                    <a:pt x="2395949" y="70846"/>
                    <a:pt x="2354168" y="98975"/>
                  </a:cubicBezTo>
                  <a:cubicBezTo>
                    <a:pt x="2320033" y="121965"/>
                    <a:pt x="2304832" y="162882"/>
                    <a:pt x="2291916" y="200303"/>
                  </a:cubicBezTo>
                  <a:cubicBezTo>
                    <a:pt x="2286824" y="215032"/>
                    <a:pt x="2282523" y="230942"/>
                    <a:pt x="2275908" y="244775"/>
                  </a:cubicBezTo>
                  <a:cubicBezTo>
                    <a:pt x="2273400" y="250033"/>
                    <a:pt x="2269921" y="255919"/>
                    <a:pt x="2266202" y="260893"/>
                  </a:cubicBezTo>
                  <a:cubicBezTo>
                    <a:pt x="2266441" y="259892"/>
                    <a:pt x="2256108" y="270544"/>
                    <a:pt x="2258632" y="268572"/>
                  </a:cubicBezTo>
                  <a:cubicBezTo>
                    <a:pt x="2260767" y="266899"/>
                    <a:pt x="2252763" y="273218"/>
                    <a:pt x="2250717" y="274637"/>
                  </a:cubicBezTo>
                  <a:cubicBezTo>
                    <a:pt x="2250673" y="274592"/>
                    <a:pt x="2250673" y="274562"/>
                    <a:pt x="2250628" y="274502"/>
                  </a:cubicBezTo>
                  <a:cubicBezTo>
                    <a:pt x="2250927" y="274218"/>
                    <a:pt x="2251315" y="273875"/>
                    <a:pt x="2252091" y="273203"/>
                  </a:cubicBezTo>
                  <a:cubicBezTo>
                    <a:pt x="2252211" y="273098"/>
                    <a:pt x="2251285" y="273486"/>
                    <a:pt x="2250165" y="273965"/>
                  </a:cubicBezTo>
                  <a:cubicBezTo>
                    <a:pt x="2247611" y="270872"/>
                    <a:pt x="2243117" y="266361"/>
                    <a:pt x="2241295" y="263403"/>
                  </a:cubicBezTo>
                  <a:cubicBezTo>
                    <a:pt x="2220375" y="229522"/>
                    <a:pt x="2201083" y="194507"/>
                    <a:pt x="2181028" y="160103"/>
                  </a:cubicBezTo>
                  <a:cubicBezTo>
                    <a:pt x="2171203" y="143267"/>
                    <a:pt x="2161393" y="126417"/>
                    <a:pt x="2151567" y="109566"/>
                  </a:cubicBezTo>
                  <a:cubicBezTo>
                    <a:pt x="2140263" y="90176"/>
                    <a:pt x="2130110" y="67081"/>
                    <a:pt x="2115207" y="50245"/>
                  </a:cubicBezTo>
                  <a:cubicBezTo>
                    <a:pt x="2084297" y="15334"/>
                    <a:pt x="2029526" y="13780"/>
                    <a:pt x="1994659" y="44031"/>
                  </a:cubicBezTo>
                  <a:cubicBezTo>
                    <a:pt x="1964690" y="70024"/>
                    <a:pt x="1954222" y="112793"/>
                    <a:pt x="1940455" y="148511"/>
                  </a:cubicBezTo>
                  <a:cubicBezTo>
                    <a:pt x="1928419" y="179777"/>
                    <a:pt x="1915114" y="219753"/>
                    <a:pt x="1902721" y="246149"/>
                  </a:cubicBezTo>
                  <a:cubicBezTo>
                    <a:pt x="1899689" y="252588"/>
                    <a:pt x="1896165" y="259071"/>
                    <a:pt x="1892134" y="264927"/>
                  </a:cubicBezTo>
                  <a:cubicBezTo>
                    <a:pt x="1890148" y="267810"/>
                    <a:pt x="1886459" y="271903"/>
                    <a:pt x="1885414" y="273038"/>
                  </a:cubicBezTo>
                  <a:cubicBezTo>
                    <a:pt x="1885414" y="273038"/>
                    <a:pt x="1885414" y="273038"/>
                    <a:pt x="1885414" y="273038"/>
                  </a:cubicBezTo>
                  <a:cubicBezTo>
                    <a:pt x="1885743" y="272680"/>
                    <a:pt x="1885743" y="272575"/>
                    <a:pt x="1885295" y="272829"/>
                  </a:cubicBezTo>
                  <a:cubicBezTo>
                    <a:pt x="1883144" y="268930"/>
                    <a:pt x="1880979" y="265046"/>
                    <a:pt x="1878814" y="261162"/>
                  </a:cubicBezTo>
                  <a:cubicBezTo>
                    <a:pt x="1868645" y="242922"/>
                    <a:pt x="1858461" y="224682"/>
                    <a:pt x="1848277" y="206442"/>
                  </a:cubicBezTo>
                  <a:cubicBezTo>
                    <a:pt x="1829373" y="172562"/>
                    <a:pt x="1810484" y="138681"/>
                    <a:pt x="1791580" y="104801"/>
                  </a:cubicBezTo>
                  <a:cubicBezTo>
                    <a:pt x="1773228" y="71891"/>
                    <a:pt x="1755712" y="36845"/>
                    <a:pt x="1722966" y="15872"/>
                  </a:cubicBezTo>
                  <a:cubicBezTo>
                    <a:pt x="1688084" y="-6461"/>
                    <a:pt x="1638151" y="-5819"/>
                    <a:pt x="1606165" y="21578"/>
                  </a:cubicBezTo>
                  <a:cubicBezTo>
                    <a:pt x="1576644" y="46869"/>
                    <a:pt x="1564609" y="94717"/>
                    <a:pt x="1549497" y="129673"/>
                  </a:cubicBezTo>
                  <a:cubicBezTo>
                    <a:pt x="1533341" y="167049"/>
                    <a:pt x="1517199" y="204426"/>
                    <a:pt x="1501028" y="241787"/>
                  </a:cubicBezTo>
                  <a:cubicBezTo>
                    <a:pt x="1495219" y="255232"/>
                    <a:pt x="1492023" y="263522"/>
                    <a:pt x="1483706" y="277296"/>
                  </a:cubicBezTo>
                  <a:cubicBezTo>
                    <a:pt x="1480406" y="282748"/>
                    <a:pt x="1479077" y="285258"/>
                    <a:pt x="1476852" y="287813"/>
                  </a:cubicBezTo>
                  <a:cubicBezTo>
                    <a:pt x="1474567" y="290427"/>
                    <a:pt x="1471954" y="292697"/>
                    <a:pt x="1469416" y="295043"/>
                  </a:cubicBezTo>
                  <a:cubicBezTo>
                    <a:pt x="1473403" y="291338"/>
                    <a:pt x="1467400" y="294505"/>
                    <a:pt x="1466713" y="295625"/>
                  </a:cubicBezTo>
                  <a:cubicBezTo>
                    <a:pt x="1466519" y="295655"/>
                    <a:pt x="1466295" y="295700"/>
                    <a:pt x="1466086" y="295730"/>
                  </a:cubicBezTo>
                  <a:cubicBezTo>
                    <a:pt x="1464294" y="293399"/>
                    <a:pt x="1461830" y="290845"/>
                    <a:pt x="1460815" y="289471"/>
                  </a:cubicBezTo>
                  <a:cubicBezTo>
                    <a:pt x="1453528" y="279596"/>
                    <a:pt x="1446390" y="269602"/>
                    <a:pt x="1439178" y="259668"/>
                  </a:cubicBezTo>
                  <a:cubicBezTo>
                    <a:pt x="1415749" y="227386"/>
                    <a:pt x="1392305" y="195104"/>
                    <a:pt x="1368877" y="162822"/>
                  </a:cubicBezTo>
                  <a:cubicBezTo>
                    <a:pt x="1346538" y="132019"/>
                    <a:pt x="1325259" y="95509"/>
                    <a:pt x="1286719" y="83259"/>
                  </a:cubicBezTo>
                  <a:cubicBezTo>
                    <a:pt x="1244147" y="69740"/>
                    <a:pt x="1202247" y="92865"/>
                    <a:pt x="1183328" y="131511"/>
                  </a:cubicBezTo>
                  <a:cubicBezTo>
                    <a:pt x="1165633" y="167632"/>
                    <a:pt x="1155584" y="208429"/>
                    <a:pt x="1142921" y="246537"/>
                  </a:cubicBezTo>
                  <a:cubicBezTo>
                    <a:pt x="1130154" y="284929"/>
                    <a:pt x="1117163" y="323247"/>
                    <a:pt x="1104635" y="361728"/>
                  </a:cubicBezTo>
                  <a:cubicBezTo>
                    <a:pt x="1102978" y="361489"/>
                    <a:pt x="1100529" y="360832"/>
                    <a:pt x="1100633" y="361026"/>
                  </a:cubicBezTo>
                  <a:cubicBezTo>
                    <a:pt x="1099618" y="360608"/>
                    <a:pt x="1098752" y="360264"/>
                    <a:pt x="1098826" y="360324"/>
                  </a:cubicBezTo>
                  <a:cubicBezTo>
                    <a:pt x="1102619" y="363775"/>
                    <a:pt x="1095332" y="357635"/>
                    <a:pt x="1094735" y="357157"/>
                  </a:cubicBezTo>
                  <a:cubicBezTo>
                    <a:pt x="1072785" y="339291"/>
                    <a:pt x="1058718" y="308278"/>
                    <a:pt x="1043726" y="284003"/>
                  </a:cubicBezTo>
                  <a:cubicBezTo>
                    <a:pt x="1023030" y="250466"/>
                    <a:pt x="1002349" y="216914"/>
                    <a:pt x="981638" y="183377"/>
                  </a:cubicBezTo>
                  <a:cubicBezTo>
                    <a:pt x="961449" y="150722"/>
                    <a:pt x="938528" y="115422"/>
                    <a:pt x="899212" y="104278"/>
                  </a:cubicBezTo>
                  <a:cubicBezTo>
                    <a:pt x="862195" y="93791"/>
                    <a:pt x="818159" y="104875"/>
                    <a:pt x="796567" y="138562"/>
                  </a:cubicBezTo>
                  <a:cubicBezTo>
                    <a:pt x="786115" y="154860"/>
                    <a:pt x="779798" y="175445"/>
                    <a:pt x="772183" y="193207"/>
                  </a:cubicBezTo>
                  <a:cubicBezTo>
                    <a:pt x="763895" y="212522"/>
                    <a:pt x="755608" y="231853"/>
                    <a:pt x="747335" y="251168"/>
                  </a:cubicBezTo>
                  <a:cubicBezTo>
                    <a:pt x="735046" y="279820"/>
                    <a:pt x="722563" y="314747"/>
                    <a:pt x="709169" y="339410"/>
                  </a:cubicBezTo>
                  <a:cubicBezTo>
                    <a:pt x="704256" y="331986"/>
                    <a:pt x="699119" y="323784"/>
                    <a:pt x="697417" y="321215"/>
                  </a:cubicBezTo>
                  <a:cubicBezTo>
                    <a:pt x="652889" y="254037"/>
                    <a:pt x="608361" y="186858"/>
                    <a:pt x="563848" y="119679"/>
                  </a:cubicBezTo>
                  <a:cubicBezTo>
                    <a:pt x="541210" y="85515"/>
                    <a:pt x="517916" y="54055"/>
                    <a:pt x="472582" y="54323"/>
                  </a:cubicBezTo>
                  <a:cubicBezTo>
                    <a:pt x="432832" y="54562"/>
                    <a:pt x="398189" y="75312"/>
                    <a:pt x="377149" y="108789"/>
                  </a:cubicBezTo>
                  <a:cubicBezTo>
                    <a:pt x="357648" y="139832"/>
                    <a:pt x="350122" y="177910"/>
                    <a:pt x="340132" y="212687"/>
                  </a:cubicBezTo>
                  <a:cubicBezTo>
                    <a:pt x="330635" y="245790"/>
                    <a:pt x="321153" y="278894"/>
                    <a:pt x="311656" y="311998"/>
                  </a:cubicBezTo>
                  <a:cubicBezTo>
                    <a:pt x="297008" y="280507"/>
                    <a:pt x="282404" y="249002"/>
                    <a:pt x="267666" y="217571"/>
                  </a:cubicBezTo>
                  <a:cubicBezTo>
                    <a:pt x="238593" y="155577"/>
                    <a:pt x="209415" y="69083"/>
                    <a:pt x="126556" y="70636"/>
                  </a:cubicBezTo>
                  <a:cubicBezTo>
                    <a:pt x="41711" y="72235"/>
                    <a:pt x="25420" y="175789"/>
                    <a:pt x="12727" y="241533"/>
                  </a:cubicBezTo>
                  <a:cubicBezTo>
                    <a:pt x="-2205" y="318900"/>
                    <a:pt x="-4161" y="397894"/>
                    <a:pt x="7725" y="475784"/>
                  </a:cubicBezTo>
                  <a:cubicBezTo>
                    <a:pt x="13548" y="513967"/>
                    <a:pt x="73113" y="506154"/>
                    <a:pt x="74203" y="468897"/>
                  </a:cubicBezTo>
                  <a:cubicBezTo>
                    <a:pt x="75980" y="408291"/>
                    <a:pt x="82386" y="348791"/>
                    <a:pt x="96691" y="289859"/>
                  </a:cubicBezTo>
                  <a:cubicBezTo>
                    <a:pt x="103784" y="260669"/>
                    <a:pt x="112146" y="232181"/>
                    <a:pt x="122226" y="203873"/>
                  </a:cubicBezTo>
                  <a:cubicBezTo>
                    <a:pt x="122987" y="201737"/>
                    <a:pt x="127989" y="187261"/>
                    <a:pt x="132096" y="176207"/>
                  </a:cubicBezTo>
                  <a:cubicBezTo>
                    <a:pt x="138800" y="187067"/>
                    <a:pt x="149671" y="208638"/>
                    <a:pt x="155733" y="221948"/>
                  </a:cubicBezTo>
                  <a:cubicBezTo>
                    <a:pt x="168859" y="250735"/>
                    <a:pt x="181984" y="279507"/>
                    <a:pt x="195110" y="308293"/>
                  </a:cubicBezTo>
                  <a:cubicBezTo>
                    <a:pt x="222600" y="368585"/>
                    <a:pt x="250763" y="428638"/>
                    <a:pt x="277372" y="489333"/>
                  </a:cubicBezTo>
                  <a:cubicBezTo>
                    <a:pt x="296410" y="532774"/>
                    <a:pt x="362710" y="521107"/>
                    <a:pt x="375537" y="479623"/>
                  </a:cubicBezTo>
                  <a:cubicBezTo>
                    <a:pt x="397831" y="407545"/>
                    <a:pt x="417915" y="334719"/>
                    <a:pt x="438820" y="262223"/>
                  </a:cubicBezTo>
                  <a:cubicBezTo>
                    <a:pt x="447047" y="233660"/>
                    <a:pt x="451960" y="199346"/>
                    <a:pt x="465623" y="172831"/>
                  </a:cubicBezTo>
                  <a:cubicBezTo>
                    <a:pt x="466071" y="171949"/>
                    <a:pt x="466370" y="171352"/>
                    <a:pt x="466728" y="170635"/>
                  </a:cubicBezTo>
                  <a:cubicBezTo>
                    <a:pt x="469640" y="174534"/>
                    <a:pt x="472343" y="177999"/>
                    <a:pt x="473089" y="179135"/>
                  </a:cubicBezTo>
                  <a:cubicBezTo>
                    <a:pt x="514213" y="241398"/>
                    <a:pt x="555351" y="303647"/>
                    <a:pt x="596475" y="365911"/>
                  </a:cubicBezTo>
                  <a:cubicBezTo>
                    <a:pt x="615006" y="393965"/>
                    <a:pt x="632327" y="427114"/>
                    <a:pt x="661520" y="445638"/>
                  </a:cubicBezTo>
                  <a:cubicBezTo>
                    <a:pt x="696506" y="467837"/>
                    <a:pt x="741527" y="463579"/>
                    <a:pt x="772302" y="436047"/>
                  </a:cubicBezTo>
                  <a:cubicBezTo>
                    <a:pt x="796985" y="413968"/>
                    <a:pt x="808946" y="383643"/>
                    <a:pt x="821624" y="353930"/>
                  </a:cubicBezTo>
                  <a:cubicBezTo>
                    <a:pt x="836944" y="318033"/>
                    <a:pt x="852265" y="282136"/>
                    <a:pt x="867600" y="246239"/>
                  </a:cubicBezTo>
                  <a:cubicBezTo>
                    <a:pt x="868675" y="243714"/>
                    <a:pt x="873633" y="234064"/>
                    <a:pt x="878516" y="223920"/>
                  </a:cubicBezTo>
                  <a:cubicBezTo>
                    <a:pt x="892552" y="244416"/>
                    <a:pt x="904557" y="266943"/>
                    <a:pt x="917354" y="288007"/>
                  </a:cubicBezTo>
                  <a:cubicBezTo>
                    <a:pt x="951654" y="344414"/>
                    <a:pt x="983489" y="419197"/>
                    <a:pt x="1041546" y="455198"/>
                  </a:cubicBezTo>
                  <a:cubicBezTo>
                    <a:pt x="1101425" y="492336"/>
                    <a:pt x="1183224" y="471287"/>
                    <a:pt x="1209221" y="404094"/>
                  </a:cubicBezTo>
                  <a:cubicBezTo>
                    <a:pt x="1232411" y="344160"/>
                    <a:pt x="1248806" y="281598"/>
                    <a:pt x="1269891" y="220858"/>
                  </a:cubicBezTo>
                  <a:cubicBezTo>
                    <a:pt x="1270398" y="221530"/>
                    <a:pt x="1270876" y="222158"/>
                    <a:pt x="1270981" y="222292"/>
                  </a:cubicBezTo>
                  <a:cubicBezTo>
                    <a:pt x="1293827" y="255007"/>
                    <a:pt x="1316688" y="287693"/>
                    <a:pt x="1339535" y="320408"/>
                  </a:cubicBezTo>
                  <a:cubicBezTo>
                    <a:pt x="1358141" y="347044"/>
                    <a:pt x="1375477" y="381193"/>
                    <a:pt x="1403609" y="398925"/>
                  </a:cubicBezTo>
                  <a:cubicBezTo>
                    <a:pt x="1432996" y="417464"/>
                    <a:pt x="1471193" y="420198"/>
                    <a:pt x="1503715" y="409233"/>
                  </a:cubicBezTo>
                  <a:cubicBezTo>
                    <a:pt x="1576839" y="384569"/>
                    <a:pt x="1601581" y="308293"/>
                    <a:pt x="1629445" y="243953"/>
                  </a:cubicBezTo>
                  <a:cubicBezTo>
                    <a:pt x="1643825" y="210745"/>
                    <a:pt x="1658204" y="177521"/>
                    <a:pt x="1672599" y="144313"/>
                  </a:cubicBezTo>
                  <a:cubicBezTo>
                    <a:pt x="1673092" y="143178"/>
                    <a:pt x="1673585" y="142042"/>
                    <a:pt x="1674078" y="140922"/>
                  </a:cubicBezTo>
                  <a:cubicBezTo>
                    <a:pt x="1676541" y="145448"/>
                    <a:pt x="1679020" y="149960"/>
                    <a:pt x="1681499" y="154471"/>
                  </a:cubicBezTo>
                  <a:cubicBezTo>
                    <a:pt x="1690070" y="170187"/>
                    <a:pt x="1698656" y="185902"/>
                    <a:pt x="1707227" y="201617"/>
                  </a:cubicBezTo>
                  <a:cubicBezTo>
                    <a:pt x="1725818" y="235662"/>
                    <a:pt x="1744394" y="269722"/>
                    <a:pt x="1762984" y="303767"/>
                  </a:cubicBezTo>
                  <a:cubicBezTo>
                    <a:pt x="1779425" y="333883"/>
                    <a:pt x="1793342" y="365717"/>
                    <a:pt x="1824789" y="382971"/>
                  </a:cubicBezTo>
                  <a:cubicBezTo>
                    <a:pt x="1858700" y="401569"/>
                    <a:pt x="1899764" y="400613"/>
                    <a:pt x="1934586" y="385047"/>
                  </a:cubicBezTo>
                  <a:cubicBezTo>
                    <a:pt x="2001199" y="355260"/>
                    <a:pt x="2022149" y="275906"/>
                    <a:pt x="2046130" y="213702"/>
                  </a:cubicBezTo>
                  <a:cubicBezTo>
                    <a:pt x="2049385" y="205247"/>
                    <a:pt x="2052641" y="196807"/>
                    <a:pt x="2055911" y="188352"/>
                  </a:cubicBezTo>
                  <a:cubicBezTo>
                    <a:pt x="2065557" y="204904"/>
                    <a:pt x="2075188" y="221456"/>
                    <a:pt x="2084835" y="238007"/>
                  </a:cubicBezTo>
                  <a:cubicBezTo>
                    <a:pt x="2123121" y="303722"/>
                    <a:pt x="2161258" y="402451"/>
                    <a:pt x="2252853" y="396669"/>
                  </a:cubicBezTo>
                  <a:cubicBezTo>
                    <a:pt x="2292438" y="394175"/>
                    <a:pt x="2328962" y="374247"/>
                    <a:pt x="2355079" y="344653"/>
                  </a:cubicBezTo>
                  <a:cubicBezTo>
                    <a:pt x="2379389" y="317107"/>
                    <a:pt x="2392395" y="283973"/>
                    <a:pt x="2404356" y="249958"/>
                  </a:cubicBezTo>
                  <a:cubicBezTo>
                    <a:pt x="2408627" y="258697"/>
                    <a:pt x="2412912" y="267436"/>
                    <a:pt x="2417183" y="276175"/>
                  </a:cubicBezTo>
                  <a:cubicBezTo>
                    <a:pt x="2420602" y="283181"/>
                    <a:pt x="2423977" y="290218"/>
                    <a:pt x="2427471" y="297194"/>
                  </a:cubicBezTo>
                  <a:cubicBezTo>
                    <a:pt x="2427366" y="298299"/>
                    <a:pt x="2427112" y="299375"/>
                    <a:pt x="2427068" y="300495"/>
                  </a:cubicBezTo>
                  <a:cubicBezTo>
                    <a:pt x="2425052" y="352750"/>
                    <a:pt x="2486498" y="388543"/>
                    <a:pt x="2529294" y="355678"/>
                  </a:cubicBezTo>
                  <a:cubicBezTo>
                    <a:pt x="2575510" y="320154"/>
                    <a:pt x="2549094" y="266943"/>
                    <a:pt x="2528756" y="225429"/>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nvGrpSpPr>
            <p:cNvPr id="861" name="Google Shape;861;p15"/>
            <p:cNvGrpSpPr/>
            <p:nvPr/>
          </p:nvGrpSpPr>
          <p:grpSpPr>
            <a:xfrm rot="-155436">
              <a:off x="6637334" y="2657274"/>
              <a:ext cx="1365211" cy="296952"/>
              <a:chOff x="13240303" y="5332892"/>
              <a:chExt cx="2730362" cy="593891"/>
            </a:xfrm>
          </p:grpSpPr>
          <p:sp>
            <p:nvSpPr>
              <p:cNvPr id="862" name="Google Shape;862;p15"/>
              <p:cNvSpPr/>
              <p:nvPr/>
            </p:nvSpPr>
            <p:spPr>
              <a:xfrm>
                <a:off x="15615502" y="5684820"/>
                <a:ext cx="298" cy="89"/>
              </a:xfrm>
              <a:custGeom>
                <a:avLst/>
                <a:gdLst/>
                <a:ahLst/>
                <a:cxnLst/>
                <a:rect l="l" t="t" r="r" b="b"/>
                <a:pathLst>
                  <a:path w="298" h="89" extrusionOk="0">
                    <a:moveTo>
                      <a:pt x="298" y="90"/>
                    </a:moveTo>
                    <a:cubicBezTo>
                      <a:pt x="164" y="45"/>
                      <a:pt x="134" y="45"/>
                      <a:pt x="0" y="0"/>
                    </a:cubicBezTo>
                    <a:cubicBezTo>
                      <a:pt x="0" y="0"/>
                      <a:pt x="0" y="0"/>
                      <a:pt x="0" y="0"/>
                    </a:cubicBezTo>
                    <a:cubicBezTo>
                      <a:pt x="104" y="30"/>
                      <a:pt x="194" y="60"/>
                      <a:pt x="298" y="90"/>
                    </a:cubicBezTo>
                    <a:cubicBezTo>
                      <a:pt x="298" y="90"/>
                      <a:pt x="298" y="90"/>
                      <a:pt x="298" y="9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3" name="Google Shape;863;p15"/>
              <p:cNvSpPr/>
              <p:nvPr/>
            </p:nvSpPr>
            <p:spPr>
              <a:xfrm>
                <a:off x="13830602" y="5531820"/>
                <a:ext cx="1567" cy="478"/>
              </a:xfrm>
              <a:custGeom>
                <a:avLst/>
                <a:gdLst/>
                <a:ahLst/>
                <a:cxnLst/>
                <a:rect l="l" t="t" r="r" b="b"/>
                <a:pathLst>
                  <a:path w="1567" h="478" extrusionOk="0">
                    <a:moveTo>
                      <a:pt x="0" y="478"/>
                    </a:moveTo>
                    <a:cubicBezTo>
                      <a:pt x="314" y="388"/>
                      <a:pt x="836" y="224"/>
                      <a:pt x="1568" y="0"/>
                    </a:cubicBezTo>
                    <a:cubicBezTo>
                      <a:pt x="1030" y="134"/>
                      <a:pt x="552" y="269"/>
                      <a:pt x="194" y="374"/>
                    </a:cubicBezTo>
                    <a:cubicBezTo>
                      <a:pt x="119" y="403"/>
                      <a:pt x="60" y="434"/>
                      <a:pt x="0" y="478"/>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4" name="Google Shape;864;p15"/>
              <p:cNvSpPr/>
              <p:nvPr/>
            </p:nvSpPr>
            <p:spPr>
              <a:xfrm>
                <a:off x="13240303" y="5332892"/>
                <a:ext cx="2730362" cy="593891"/>
              </a:xfrm>
              <a:custGeom>
                <a:avLst/>
                <a:gdLst/>
                <a:ahLst/>
                <a:cxnLst/>
                <a:rect l="l" t="t" r="r" b="b"/>
                <a:pathLst>
                  <a:path w="2730362" h="593891" extrusionOk="0">
                    <a:moveTo>
                      <a:pt x="2729855" y="235632"/>
                    </a:moveTo>
                    <a:cubicBezTo>
                      <a:pt x="2728526" y="223562"/>
                      <a:pt x="2727182" y="211491"/>
                      <a:pt x="2725853" y="199421"/>
                    </a:cubicBezTo>
                    <a:cubicBezTo>
                      <a:pt x="2723135" y="174832"/>
                      <a:pt x="2695675" y="158534"/>
                      <a:pt x="2672709" y="158624"/>
                    </a:cubicBezTo>
                    <a:cubicBezTo>
                      <a:pt x="2657881" y="142341"/>
                      <a:pt x="2642710" y="126342"/>
                      <a:pt x="2627823" y="110119"/>
                    </a:cubicBezTo>
                    <a:cubicBezTo>
                      <a:pt x="2592433" y="71548"/>
                      <a:pt x="2548427" y="25298"/>
                      <a:pt x="2491103" y="53756"/>
                    </a:cubicBezTo>
                    <a:cubicBezTo>
                      <a:pt x="2451278" y="73519"/>
                      <a:pt x="2436226" y="122443"/>
                      <a:pt x="2424863" y="162299"/>
                    </a:cubicBezTo>
                    <a:cubicBezTo>
                      <a:pt x="2413425" y="202394"/>
                      <a:pt x="2406914" y="243714"/>
                      <a:pt x="2395177" y="283719"/>
                    </a:cubicBezTo>
                    <a:cubicBezTo>
                      <a:pt x="2390101" y="301033"/>
                      <a:pt x="2384008" y="319019"/>
                      <a:pt x="2375989" y="333554"/>
                    </a:cubicBezTo>
                    <a:cubicBezTo>
                      <a:pt x="2374914" y="335511"/>
                      <a:pt x="2371659" y="340680"/>
                      <a:pt x="2368957" y="344862"/>
                    </a:cubicBezTo>
                    <a:cubicBezTo>
                      <a:pt x="2366926" y="342397"/>
                      <a:pt x="2365029" y="340127"/>
                      <a:pt x="2364970" y="340247"/>
                    </a:cubicBezTo>
                    <a:cubicBezTo>
                      <a:pt x="2353487" y="323710"/>
                      <a:pt x="2345319" y="304424"/>
                      <a:pt x="2336180" y="286587"/>
                    </a:cubicBezTo>
                    <a:cubicBezTo>
                      <a:pt x="2292563" y="201393"/>
                      <a:pt x="2248946" y="116198"/>
                      <a:pt x="2205329" y="31004"/>
                    </a:cubicBezTo>
                    <a:cubicBezTo>
                      <a:pt x="2182184" y="-14185"/>
                      <a:pt x="2105372" y="-9554"/>
                      <a:pt x="2092874" y="42134"/>
                    </a:cubicBezTo>
                    <a:cubicBezTo>
                      <a:pt x="2071879" y="128986"/>
                      <a:pt x="2050899" y="215854"/>
                      <a:pt x="2029904" y="302706"/>
                    </a:cubicBezTo>
                    <a:cubicBezTo>
                      <a:pt x="2028082" y="310250"/>
                      <a:pt x="2026306" y="317809"/>
                      <a:pt x="2024245" y="325278"/>
                    </a:cubicBezTo>
                    <a:cubicBezTo>
                      <a:pt x="2021228" y="321618"/>
                      <a:pt x="2016734" y="316136"/>
                      <a:pt x="2016390" y="315867"/>
                    </a:cubicBezTo>
                    <a:cubicBezTo>
                      <a:pt x="2005609" y="301242"/>
                      <a:pt x="1996605" y="285019"/>
                      <a:pt x="1988183" y="268960"/>
                    </a:cubicBezTo>
                    <a:cubicBezTo>
                      <a:pt x="1956049" y="207742"/>
                      <a:pt x="1934830" y="140996"/>
                      <a:pt x="1897276" y="82602"/>
                    </a:cubicBezTo>
                    <a:cubicBezTo>
                      <a:pt x="1870099" y="40341"/>
                      <a:pt x="1831917" y="-949"/>
                      <a:pt x="1776817" y="20129"/>
                    </a:cubicBezTo>
                    <a:cubicBezTo>
                      <a:pt x="1733468" y="36711"/>
                      <a:pt x="1716237" y="82826"/>
                      <a:pt x="1700797" y="122846"/>
                    </a:cubicBezTo>
                    <a:cubicBezTo>
                      <a:pt x="1674844" y="190114"/>
                      <a:pt x="1661361" y="264404"/>
                      <a:pt x="1623880" y="324651"/>
                    </a:cubicBezTo>
                    <a:cubicBezTo>
                      <a:pt x="1621686" y="321917"/>
                      <a:pt x="1620162" y="319826"/>
                      <a:pt x="1617908" y="316016"/>
                    </a:cubicBezTo>
                    <a:cubicBezTo>
                      <a:pt x="1595434" y="278312"/>
                      <a:pt x="1575455" y="238889"/>
                      <a:pt x="1554341" y="200407"/>
                    </a:cubicBezTo>
                    <a:cubicBezTo>
                      <a:pt x="1533958" y="163270"/>
                      <a:pt x="1515233" y="124385"/>
                      <a:pt x="1492417" y="88682"/>
                    </a:cubicBezTo>
                    <a:cubicBezTo>
                      <a:pt x="1467868" y="50275"/>
                      <a:pt x="1433882" y="16992"/>
                      <a:pt x="1385964" y="13736"/>
                    </a:cubicBezTo>
                    <a:cubicBezTo>
                      <a:pt x="1306779" y="8342"/>
                      <a:pt x="1263356" y="82916"/>
                      <a:pt x="1245377" y="149347"/>
                    </a:cubicBezTo>
                    <a:cubicBezTo>
                      <a:pt x="1233551" y="193042"/>
                      <a:pt x="1222307" y="236020"/>
                      <a:pt x="1204806" y="277938"/>
                    </a:cubicBezTo>
                    <a:cubicBezTo>
                      <a:pt x="1200730" y="287708"/>
                      <a:pt x="1196444" y="297493"/>
                      <a:pt x="1191546" y="306934"/>
                    </a:cubicBezTo>
                    <a:cubicBezTo>
                      <a:pt x="1183438" y="295312"/>
                      <a:pt x="1172717" y="280074"/>
                      <a:pt x="1164653" y="268303"/>
                    </a:cubicBezTo>
                    <a:cubicBezTo>
                      <a:pt x="1150064" y="247015"/>
                      <a:pt x="1135460" y="225713"/>
                      <a:pt x="1120872" y="204425"/>
                    </a:cubicBezTo>
                    <a:cubicBezTo>
                      <a:pt x="1091679" y="161836"/>
                      <a:pt x="1062487" y="119261"/>
                      <a:pt x="1033309" y="76671"/>
                    </a:cubicBezTo>
                    <a:cubicBezTo>
                      <a:pt x="1007192" y="38563"/>
                      <a:pt x="955945" y="33260"/>
                      <a:pt x="928051" y="73370"/>
                    </a:cubicBezTo>
                    <a:cubicBezTo>
                      <a:pt x="889660" y="128568"/>
                      <a:pt x="878207" y="194954"/>
                      <a:pt x="872832" y="260639"/>
                    </a:cubicBezTo>
                    <a:cubicBezTo>
                      <a:pt x="870368" y="290651"/>
                      <a:pt x="869054" y="320767"/>
                      <a:pt x="865709" y="350703"/>
                    </a:cubicBezTo>
                    <a:cubicBezTo>
                      <a:pt x="857869" y="338648"/>
                      <a:pt x="850030" y="326593"/>
                      <a:pt x="842176" y="314522"/>
                    </a:cubicBezTo>
                    <a:cubicBezTo>
                      <a:pt x="817776" y="277012"/>
                      <a:pt x="793690" y="239277"/>
                      <a:pt x="768978" y="201976"/>
                    </a:cubicBezTo>
                    <a:cubicBezTo>
                      <a:pt x="724390" y="134692"/>
                      <a:pt x="657269" y="60314"/>
                      <a:pt x="567317" y="79151"/>
                    </a:cubicBezTo>
                    <a:cubicBezTo>
                      <a:pt x="483428" y="96734"/>
                      <a:pt x="442543" y="188411"/>
                      <a:pt x="415381" y="260535"/>
                    </a:cubicBezTo>
                    <a:cubicBezTo>
                      <a:pt x="406168" y="285004"/>
                      <a:pt x="397955" y="309862"/>
                      <a:pt x="388817" y="334376"/>
                    </a:cubicBezTo>
                    <a:cubicBezTo>
                      <a:pt x="372466" y="286766"/>
                      <a:pt x="356145" y="239158"/>
                      <a:pt x="339719" y="191564"/>
                    </a:cubicBezTo>
                    <a:cubicBezTo>
                      <a:pt x="325414" y="150109"/>
                      <a:pt x="313080" y="106862"/>
                      <a:pt x="285067" y="72219"/>
                    </a:cubicBezTo>
                    <a:cubicBezTo>
                      <a:pt x="255516" y="35665"/>
                      <a:pt x="206180" y="16753"/>
                      <a:pt x="159935" y="28435"/>
                    </a:cubicBezTo>
                    <a:cubicBezTo>
                      <a:pt x="111017" y="40789"/>
                      <a:pt x="75060" y="76985"/>
                      <a:pt x="55259" y="122219"/>
                    </a:cubicBezTo>
                    <a:cubicBezTo>
                      <a:pt x="36699" y="164629"/>
                      <a:pt x="33503" y="212238"/>
                      <a:pt x="27246" y="257651"/>
                    </a:cubicBezTo>
                    <a:cubicBezTo>
                      <a:pt x="20602" y="305993"/>
                      <a:pt x="13539" y="354513"/>
                      <a:pt x="9104" y="403108"/>
                    </a:cubicBezTo>
                    <a:cubicBezTo>
                      <a:pt x="4684" y="451583"/>
                      <a:pt x="3624" y="500253"/>
                      <a:pt x="115" y="548848"/>
                    </a:cubicBezTo>
                    <a:cubicBezTo>
                      <a:pt x="-3424" y="597921"/>
                      <a:pt x="76165" y="612875"/>
                      <a:pt x="86901" y="563383"/>
                    </a:cubicBezTo>
                    <a:cubicBezTo>
                      <a:pt x="95890" y="521973"/>
                      <a:pt x="107761" y="481012"/>
                      <a:pt x="115765" y="439468"/>
                    </a:cubicBezTo>
                    <a:cubicBezTo>
                      <a:pt x="123679" y="398387"/>
                      <a:pt x="130324" y="357187"/>
                      <a:pt x="136894" y="315867"/>
                    </a:cubicBezTo>
                    <a:cubicBezTo>
                      <a:pt x="142509" y="280642"/>
                      <a:pt x="146839" y="244087"/>
                      <a:pt x="153499" y="209729"/>
                    </a:cubicBezTo>
                    <a:cubicBezTo>
                      <a:pt x="156530" y="194118"/>
                      <a:pt x="160637" y="178955"/>
                      <a:pt x="167057" y="165062"/>
                    </a:cubicBezTo>
                    <a:cubicBezTo>
                      <a:pt x="171179" y="156159"/>
                      <a:pt x="168222" y="160820"/>
                      <a:pt x="174509" y="154546"/>
                    </a:cubicBezTo>
                    <a:cubicBezTo>
                      <a:pt x="177839" y="151229"/>
                      <a:pt x="181691" y="148675"/>
                      <a:pt x="183125" y="147794"/>
                    </a:cubicBezTo>
                    <a:cubicBezTo>
                      <a:pt x="179974" y="148481"/>
                      <a:pt x="181631" y="148018"/>
                      <a:pt x="187858" y="146449"/>
                    </a:cubicBezTo>
                    <a:cubicBezTo>
                      <a:pt x="188246" y="146464"/>
                      <a:pt x="188859" y="146464"/>
                      <a:pt x="189336" y="146479"/>
                    </a:cubicBezTo>
                    <a:cubicBezTo>
                      <a:pt x="189874" y="147151"/>
                      <a:pt x="190695" y="148152"/>
                      <a:pt x="191367" y="148959"/>
                    </a:cubicBezTo>
                    <a:cubicBezTo>
                      <a:pt x="196265" y="155517"/>
                      <a:pt x="199565" y="163464"/>
                      <a:pt x="203149" y="170739"/>
                    </a:cubicBezTo>
                    <a:cubicBezTo>
                      <a:pt x="206479" y="177462"/>
                      <a:pt x="210227" y="189636"/>
                      <a:pt x="214900" y="203350"/>
                    </a:cubicBezTo>
                    <a:cubicBezTo>
                      <a:pt x="221680" y="223233"/>
                      <a:pt x="228534" y="243101"/>
                      <a:pt x="235373" y="262970"/>
                    </a:cubicBezTo>
                    <a:cubicBezTo>
                      <a:pt x="261743" y="339619"/>
                      <a:pt x="288113" y="416253"/>
                      <a:pt x="314484" y="492903"/>
                    </a:cubicBezTo>
                    <a:cubicBezTo>
                      <a:pt x="328625" y="533999"/>
                      <a:pt x="380768" y="558423"/>
                      <a:pt x="415799" y="523094"/>
                    </a:cubicBezTo>
                    <a:cubicBezTo>
                      <a:pt x="476350" y="462025"/>
                      <a:pt x="500689" y="381865"/>
                      <a:pt x="529718" y="303244"/>
                    </a:cubicBezTo>
                    <a:cubicBezTo>
                      <a:pt x="541873" y="270304"/>
                      <a:pt x="553774" y="238590"/>
                      <a:pt x="574141" y="213927"/>
                    </a:cubicBezTo>
                    <a:cubicBezTo>
                      <a:pt x="577068" y="210386"/>
                      <a:pt x="580682" y="206696"/>
                      <a:pt x="584101" y="203738"/>
                    </a:cubicBezTo>
                    <a:cubicBezTo>
                      <a:pt x="600601" y="189502"/>
                      <a:pt x="589133" y="200048"/>
                      <a:pt x="588432" y="200452"/>
                    </a:cubicBezTo>
                    <a:cubicBezTo>
                      <a:pt x="589193" y="200004"/>
                      <a:pt x="589626" y="199764"/>
                      <a:pt x="590268" y="199391"/>
                    </a:cubicBezTo>
                    <a:cubicBezTo>
                      <a:pt x="589566" y="199585"/>
                      <a:pt x="589731" y="199496"/>
                      <a:pt x="590462" y="199287"/>
                    </a:cubicBezTo>
                    <a:cubicBezTo>
                      <a:pt x="602542" y="192355"/>
                      <a:pt x="594225" y="198152"/>
                      <a:pt x="592866" y="198585"/>
                    </a:cubicBezTo>
                    <a:cubicBezTo>
                      <a:pt x="592418" y="198734"/>
                      <a:pt x="592179" y="198808"/>
                      <a:pt x="591836" y="198913"/>
                    </a:cubicBezTo>
                    <a:cubicBezTo>
                      <a:pt x="592986" y="198629"/>
                      <a:pt x="594359" y="198346"/>
                      <a:pt x="595435" y="198331"/>
                    </a:cubicBezTo>
                    <a:cubicBezTo>
                      <a:pt x="607575" y="198181"/>
                      <a:pt x="600601" y="198868"/>
                      <a:pt x="597585" y="198540"/>
                    </a:cubicBezTo>
                    <a:cubicBezTo>
                      <a:pt x="599108" y="198704"/>
                      <a:pt x="600273" y="198928"/>
                      <a:pt x="601213" y="199137"/>
                    </a:cubicBezTo>
                    <a:cubicBezTo>
                      <a:pt x="610770" y="203425"/>
                      <a:pt x="616489" y="208115"/>
                      <a:pt x="621596" y="212627"/>
                    </a:cubicBezTo>
                    <a:cubicBezTo>
                      <a:pt x="654104" y="241354"/>
                      <a:pt x="671634" y="275697"/>
                      <a:pt x="695780" y="312804"/>
                    </a:cubicBezTo>
                    <a:cubicBezTo>
                      <a:pt x="723449" y="355305"/>
                      <a:pt x="751134" y="397820"/>
                      <a:pt x="778803" y="440320"/>
                    </a:cubicBezTo>
                    <a:cubicBezTo>
                      <a:pt x="807563" y="484478"/>
                      <a:pt x="843953" y="535762"/>
                      <a:pt x="904876" y="519957"/>
                    </a:cubicBezTo>
                    <a:cubicBezTo>
                      <a:pt x="960902" y="505422"/>
                      <a:pt x="973968" y="441351"/>
                      <a:pt x="982166" y="392247"/>
                    </a:cubicBezTo>
                    <a:cubicBezTo>
                      <a:pt x="990035" y="345101"/>
                      <a:pt x="991319" y="297508"/>
                      <a:pt x="995918" y="250033"/>
                    </a:cubicBezTo>
                    <a:cubicBezTo>
                      <a:pt x="996277" y="246373"/>
                      <a:pt x="996710" y="242773"/>
                      <a:pt x="997143" y="239158"/>
                    </a:cubicBezTo>
                    <a:cubicBezTo>
                      <a:pt x="1028172" y="284720"/>
                      <a:pt x="1059276" y="330238"/>
                      <a:pt x="1090843" y="375427"/>
                    </a:cubicBezTo>
                    <a:cubicBezTo>
                      <a:pt x="1118020" y="414342"/>
                      <a:pt x="1152349" y="449059"/>
                      <a:pt x="1204074" y="443083"/>
                    </a:cubicBezTo>
                    <a:cubicBezTo>
                      <a:pt x="1249887" y="437795"/>
                      <a:pt x="1280498" y="402002"/>
                      <a:pt x="1299492" y="362669"/>
                    </a:cubicBezTo>
                    <a:cubicBezTo>
                      <a:pt x="1319919" y="320364"/>
                      <a:pt x="1337479" y="276773"/>
                      <a:pt x="1350246" y="231524"/>
                    </a:cubicBezTo>
                    <a:cubicBezTo>
                      <a:pt x="1355085" y="214404"/>
                      <a:pt x="1358668" y="196956"/>
                      <a:pt x="1363611" y="179867"/>
                    </a:cubicBezTo>
                    <a:cubicBezTo>
                      <a:pt x="1365821" y="172233"/>
                      <a:pt x="1368344" y="164749"/>
                      <a:pt x="1371047" y="157279"/>
                    </a:cubicBezTo>
                    <a:cubicBezTo>
                      <a:pt x="1371301" y="156592"/>
                      <a:pt x="1372660" y="153381"/>
                      <a:pt x="1373571" y="151155"/>
                    </a:cubicBezTo>
                    <a:cubicBezTo>
                      <a:pt x="1374959" y="148735"/>
                      <a:pt x="1378200" y="142565"/>
                      <a:pt x="1378110" y="142714"/>
                    </a:cubicBezTo>
                    <a:cubicBezTo>
                      <a:pt x="1378633" y="141863"/>
                      <a:pt x="1379245" y="141056"/>
                      <a:pt x="1379768" y="140205"/>
                    </a:cubicBezTo>
                    <a:cubicBezTo>
                      <a:pt x="1381097" y="141579"/>
                      <a:pt x="1382127" y="142625"/>
                      <a:pt x="1381754" y="142147"/>
                    </a:cubicBezTo>
                    <a:cubicBezTo>
                      <a:pt x="1404973" y="171860"/>
                      <a:pt x="1424983" y="218811"/>
                      <a:pt x="1444738" y="254828"/>
                    </a:cubicBezTo>
                    <a:cubicBezTo>
                      <a:pt x="1466554" y="294610"/>
                      <a:pt x="1487101" y="335466"/>
                      <a:pt x="1510425" y="374381"/>
                    </a:cubicBezTo>
                    <a:cubicBezTo>
                      <a:pt x="1534197" y="414043"/>
                      <a:pt x="1570274" y="453182"/>
                      <a:pt x="1619147" y="457305"/>
                    </a:cubicBezTo>
                    <a:cubicBezTo>
                      <a:pt x="1714893" y="465372"/>
                      <a:pt x="1756987" y="340844"/>
                      <a:pt x="1781102" y="268512"/>
                    </a:cubicBezTo>
                    <a:cubicBezTo>
                      <a:pt x="1791152" y="238381"/>
                      <a:pt x="1800141" y="207891"/>
                      <a:pt x="1810758" y="177954"/>
                    </a:cubicBezTo>
                    <a:cubicBezTo>
                      <a:pt x="1843609" y="241010"/>
                      <a:pt x="1865231" y="309936"/>
                      <a:pt x="1905175" y="369197"/>
                    </a:cubicBezTo>
                    <a:cubicBezTo>
                      <a:pt x="1932471" y="409711"/>
                      <a:pt x="1967413" y="456617"/>
                      <a:pt x="2019332" y="463459"/>
                    </a:cubicBezTo>
                    <a:cubicBezTo>
                      <a:pt x="2076373" y="470974"/>
                      <a:pt x="2116257" y="429071"/>
                      <a:pt x="2135460" y="379639"/>
                    </a:cubicBezTo>
                    <a:cubicBezTo>
                      <a:pt x="2153170" y="334047"/>
                      <a:pt x="2160621" y="282674"/>
                      <a:pt x="2172089" y="235169"/>
                    </a:cubicBezTo>
                    <a:cubicBezTo>
                      <a:pt x="2190859" y="271828"/>
                      <a:pt x="2209614" y="308487"/>
                      <a:pt x="2228384" y="345146"/>
                    </a:cubicBezTo>
                    <a:cubicBezTo>
                      <a:pt x="2248557" y="384554"/>
                      <a:pt x="2268253" y="425814"/>
                      <a:pt x="2305255" y="452375"/>
                    </a:cubicBezTo>
                    <a:cubicBezTo>
                      <a:pt x="2347200" y="482476"/>
                      <a:pt x="2401195" y="478980"/>
                      <a:pt x="2440915" y="446952"/>
                    </a:cubicBezTo>
                    <a:cubicBezTo>
                      <a:pt x="2508260" y="392636"/>
                      <a:pt x="2517846" y="291696"/>
                      <a:pt x="2537945" y="213687"/>
                    </a:cubicBezTo>
                    <a:cubicBezTo>
                      <a:pt x="2539214" y="208743"/>
                      <a:pt x="2540797" y="203798"/>
                      <a:pt x="2542514" y="198868"/>
                    </a:cubicBezTo>
                    <a:cubicBezTo>
                      <a:pt x="2570408" y="230075"/>
                      <a:pt x="2597749" y="263059"/>
                      <a:pt x="2629510" y="289904"/>
                    </a:cubicBezTo>
                    <a:cubicBezTo>
                      <a:pt x="2676293" y="329431"/>
                      <a:pt x="2736515" y="295700"/>
                      <a:pt x="2729855" y="23563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65" name="Google Shape;865;p15"/>
            <p:cNvGrpSpPr/>
            <p:nvPr/>
          </p:nvGrpSpPr>
          <p:grpSpPr>
            <a:xfrm rot="-155436">
              <a:off x="6690789" y="3197968"/>
              <a:ext cx="1267463" cy="281065"/>
              <a:chOff x="13299044" y="6413583"/>
              <a:chExt cx="2534871" cy="562117"/>
            </a:xfrm>
          </p:grpSpPr>
          <p:sp>
            <p:nvSpPr>
              <p:cNvPr id="866" name="Google Shape;866;p15"/>
              <p:cNvSpPr/>
              <p:nvPr/>
            </p:nvSpPr>
            <p:spPr>
              <a:xfrm>
                <a:off x="13299044" y="6413583"/>
                <a:ext cx="2534871" cy="562117"/>
              </a:xfrm>
              <a:custGeom>
                <a:avLst/>
                <a:gdLst/>
                <a:ahLst/>
                <a:cxnLst/>
                <a:rect l="l" t="t" r="r" b="b"/>
                <a:pathLst>
                  <a:path w="2534871" h="562117" extrusionOk="0">
                    <a:moveTo>
                      <a:pt x="2513324" y="179290"/>
                    </a:moveTo>
                    <a:cubicBezTo>
                      <a:pt x="2496466" y="168698"/>
                      <a:pt x="2469722" y="169535"/>
                      <a:pt x="2455686" y="184892"/>
                    </a:cubicBezTo>
                    <a:cubicBezTo>
                      <a:pt x="2436274" y="206119"/>
                      <a:pt x="2417220" y="225510"/>
                      <a:pt x="2400466" y="249038"/>
                    </a:cubicBezTo>
                    <a:cubicBezTo>
                      <a:pt x="2386564" y="268563"/>
                      <a:pt x="2372170" y="287938"/>
                      <a:pt x="2356162" y="305774"/>
                    </a:cubicBezTo>
                    <a:cubicBezTo>
                      <a:pt x="2354296" y="307851"/>
                      <a:pt x="2346815" y="315275"/>
                      <a:pt x="2341514" y="320579"/>
                    </a:cubicBezTo>
                    <a:cubicBezTo>
                      <a:pt x="2337691" y="317247"/>
                      <a:pt x="2333256" y="313617"/>
                      <a:pt x="2328075" y="307910"/>
                    </a:cubicBezTo>
                    <a:cubicBezTo>
                      <a:pt x="2320026" y="299067"/>
                      <a:pt x="2316965" y="295198"/>
                      <a:pt x="2312814" y="289073"/>
                    </a:cubicBezTo>
                    <a:cubicBezTo>
                      <a:pt x="2287324" y="251443"/>
                      <a:pt x="2270690" y="208480"/>
                      <a:pt x="2252039" y="167280"/>
                    </a:cubicBezTo>
                    <a:cubicBezTo>
                      <a:pt x="2232747" y="124660"/>
                      <a:pt x="2209931" y="69342"/>
                      <a:pt x="2168852" y="43588"/>
                    </a:cubicBezTo>
                    <a:cubicBezTo>
                      <a:pt x="2138375" y="24482"/>
                      <a:pt x="2097057" y="26095"/>
                      <a:pt x="2069925" y="50654"/>
                    </a:cubicBezTo>
                    <a:cubicBezTo>
                      <a:pt x="2049886" y="68790"/>
                      <a:pt x="2040673" y="93229"/>
                      <a:pt x="2035163" y="118998"/>
                    </a:cubicBezTo>
                    <a:cubicBezTo>
                      <a:pt x="2023202" y="174793"/>
                      <a:pt x="2009629" y="230200"/>
                      <a:pt x="1993950" y="285069"/>
                    </a:cubicBezTo>
                    <a:cubicBezTo>
                      <a:pt x="1986320" y="311794"/>
                      <a:pt x="1978226" y="338385"/>
                      <a:pt x="1969685" y="364841"/>
                    </a:cubicBezTo>
                    <a:cubicBezTo>
                      <a:pt x="1969103" y="366679"/>
                      <a:pt x="1968535" y="368576"/>
                      <a:pt x="1967968" y="370443"/>
                    </a:cubicBezTo>
                    <a:cubicBezTo>
                      <a:pt x="1966430" y="367993"/>
                      <a:pt x="1964832" y="365573"/>
                      <a:pt x="1963339" y="363093"/>
                    </a:cubicBezTo>
                    <a:cubicBezTo>
                      <a:pt x="1951184" y="342717"/>
                      <a:pt x="1941090" y="321176"/>
                      <a:pt x="1932190" y="299186"/>
                    </a:cubicBezTo>
                    <a:cubicBezTo>
                      <a:pt x="1926337" y="284726"/>
                      <a:pt x="1917153" y="257478"/>
                      <a:pt x="1910090" y="236370"/>
                    </a:cubicBezTo>
                    <a:cubicBezTo>
                      <a:pt x="1902445" y="213529"/>
                      <a:pt x="1894829" y="190673"/>
                      <a:pt x="1886333" y="168131"/>
                    </a:cubicBezTo>
                    <a:cubicBezTo>
                      <a:pt x="1865995" y="114143"/>
                      <a:pt x="1841865" y="64398"/>
                      <a:pt x="1804922" y="19612"/>
                    </a:cubicBezTo>
                    <a:cubicBezTo>
                      <a:pt x="1774251" y="-17555"/>
                      <a:pt x="1715896" y="2433"/>
                      <a:pt x="1701636" y="43454"/>
                    </a:cubicBezTo>
                    <a:cubicBezTo>
                      <a:pt x="1679820" y="106270"/>
                      <a:pt x="1658004" y="169087"/>
                      <a:pt x="1636187" y="231903"/>
                    </a:cubicBezTo>
                    <a:cubicBezTo>
                      <a:pt x="1625615" y="262318"/>
                      <a:pt x="1615551" y="292972"/>
                      <a:pt x="1604441" y="323193"/>
                    </a:cubicBezTo>
                    <a:cubicBezTo>
                      <a:pt x="1602679" y="327988"/>
                      <a:pt x="1600858" y="332753"/>
                      <a:pt x="1598901" y="337474"/>
                    </a:cubicBezTo>
                    <a:cubicBezTo>
                      <a:pt x="1598304" y="338908"/>
                      <a:pt x="1598050" y="339640"/>
                      <a:pt x="1597946" y="340028"/>
                    </a:cubicBezTo>
                    <a:cubicBezTo>
                      <a:pt x="1597453" y="340880"/>
                      <a:pt x="1597080" y="341522"/>
                      <a:pt x="1596378" y="342762"/>
                    </a:cubicBezTo>
                    <a:cubicBezTo>
                      <a:pt x="1593362" y="348125"/>
                      <a:pt x="1590136" y="353294"/>
                      <a:pt x="1587015" y="358567"/>
                    </a:cubicBezTo>
                    <a:cubicBezTo>
                      <a:pt x="1586134" y="360061"/>
                      <a:pt x="1585567" y="361092"/>
                      <a:pt x="1585179" y="361854"/>
                    </a:cubicBezTo>
                    <a:cubicBezTo>
                      <a:pt x="1584537" y="362302"/>
                      <a:pt x="1583626" y="363004"/>
                      <a:pt x="1582028" y="364468"/>
                    </a:cubicBezTo>
                    <a:cubicBezTo>
                      <a:pt x="1581505" y="364946"/>
                      <a:pt x="1580968" y="365409"/>
                      <a:pt x="1580445" y="365887"/>
                    </a:cubicBezTo>
                    <a:cubicBezTo>
                      <a:pt x="1580221" y="366006"/>
                      <a:pt x="1580072" y="366066"/>
                      <a:pt x="1579758" y="366245"/>
                    </a:cubicBezTo>
                    <a:cubicBezTo>
                      <a:pt x="1579818" y="366275"/>
                      <a:pt x="1579878" y="366320"/>
                      <a:pt x="1579938" y="366350"/>
                    </a:cubicBezTo>
                    <a:cubicBezTo>
                      <a:pt x="1579908" y="366380"/>
                      <a:pt x="1579863" y="366410"/>
                      <a:pt x="1579833" y="366439"/>
                    </a:cubicBezTo>
                    <a:cubicBezTo>
                      <a:pt x="1579594" y="366500"/>
                      <a:pt x="1579385" y="366544"/>
                      <a:pt x="1579146" y="366589"/>
                    </a:cubicBezTo>
                    <a:cubicBezTo>
                      <a:pt x="1579116" y="366604"/>
                      <a:pt x="1579072" y="366634"/>
                      <a:pt x="1579041" y="366649"/>
                    </a:cubicBezTo>
                    <a:cubicBezTo>
                      <a:pt x="1579027" y="366634"/>
                      <a:pt x="1579012" y="366634"/>
                      <a:pt x="1578997" y="366619"/>
                    </a:cubicBezTo>
                    <a:cubicBezTo>
                      <a:pt x="1574875" y="367545"/>
                      <a:pt x="1574189" y="367650"/>
                      <a:pt x="1577384" y="366798"/>
                    </a:cubicBezTo>
                    <a:cubicBezTo>
                      <a:pt x="1577205" y="366126"/>
                      <a:pt x="1577339" y="365812"/>
                      <a:pt x="1577608" y="365663"/>
                    </a:cubicBezTo>
                    <a:cubicBezTo>
                      <a:pt x="1576996" y="365229"/>
                      <a:pt x="1576682" y="365035"/>
                      <a:pt x="1575966" y="364512"/>
                    </a:cubicBezTo>
                    <a:cubicBezTo>
                      <a:pt x="1576876" y="365170"/>
                      <a:pt x="1577369" y="365498"/>
                      <a:pt x="1577608" y="365648"/>
                    </a:cubicBezTo>
                    <a:cubicBezTo>
                      <a:pt x="1577638" y="365633"/>
                      <a:pt x="1577653" y="365603"/>
                      <a:pt x="1577683" y="365588"/>
                    </a:cubicBezTo>
                    <a:cubicBezTo>
                      <a:pt x="1576847" y="364752"/>
                      <a:pt x="1572217" y="361077"/>
                      <a:pt x="1572427" y="361495"/>
                    </a:cubicBezTo>
                    <a:cubicBezTo>
                      <a:pt x="1554194" y="344600"/>
                      <a:pt x="1540680" y="326061"/>
                      <a:pt x="1527794" y="305102"/>
                    </a:cubicBezTo>
                    <a:cubicBezTo>
                      <a:pt x="1498138" y="256896"/>
                      <a:pt x="1476442" y="204432"/>
                      <a:pt x="1451699" y="153670"/>
                    </a:cubicBezTo>
                    <a:cubicBezTo>
                      <a:pt x="1424985" y="98846"/>
                      <a:pt x="1387983" y="14817"/>
                      <a:pt x="1311978" y="35746"/>
                    </a:cubicBezTo>
                    <a:cubicBezTo>
                      <a:pt x="1244529" y="54329"/>
                      <a:pt x="1229104" y="139001"/>
                      <a:pt x="1209393" y="195842"/>
                    </a:cubicBezTo>
                    <a:cubicBezTo>
                      <a:pt x="1198955" y="225913"/>
                      <a:pt x="1188533" y="255984"/>
                      <a:pt x="1178095" y="286071"/>
                    </a:cubicBezTo>
                    <a:cubicBezTo>
                      <a:pt x="1168703" y="313154"/>
                      <a:pt x="1161386" y="343644"/>
                      <a:pt x="1146902" y="367500"/>
                    </a:cubicBezTo>
                    <a:cubicBezTo>
                      <a:pt x="1141048" y="377135"/>
                      <a:pt x="1145319" y="371444"/>
                      <a:pt x="1140973" y="376493"/>
                    </a:cubicBezTo>
                    <a:cubicBezTo>
                      <a:pt x="1139883" y="377763"/>
                      <a:pt x="1130013" y="387279"/>
                      <a:pt x="1135628" y="381946"/>
                    </a:cubicBezTo>
                    <a:cubicBezTo>
                      <a:pt x="1131178" y="386173"/>
                      <a:pt x="1132253" y="385860"/>
                      <a:pt x="1128923" y="386009"/>
                    </a:cubicBezTo>
                    <a:cubicBezTo>
                      <a:pt x="1128893" y="385994"/>
                      <a:pt x="1128863" y="385964"/>
                      <a:pt x="1128833" y="385949"/>
                    </a:cubicBezTo>
                    <a:cubicBezTo>
                      <a:pt x="1128639" y="385964"/>
                      <a:pt x="1128430" y="385979"/>
                      <a:pt x="1128191" y="385994"/>
                    </a:cubicBezTo>
                    <a:cubicBezTo>
                      <a:pt x="1128370" y="385979"/>
                      <a:pt x="1128669" y="385949"/>
                      <a:pt x="1128803" y="385935"/>
                    </a:cubicBezTo>
                    <a:cubicBezTo>
                      <a:pt x="1127952" y="385352"/>
                      <a:pt x="1126683" y="384530"/>
                      <a:pt x="1124563" y="383290"/>
                    </a:cubicBezTo>
                    <a:cubicBezTo>
                      <a:pt x="1123338" y="381617"/>
                      <a:pt x="1121561" y="379212"/>
                      <a:pt x="1120158" y="377300"/>
                    </a:cubicBezTo>
                    <a:cubicBezTo>
                      <a:pt x="1119949" y="376971"/>
                      <a:pt x="1118859" y="375358"/>
                      <a:pt x="1115872" y="370921"/>
                    </a:cubicBezTo>
                    <a:cubicBezTo>
                      <a:pt x="1109839" y="361943"/>
                      <a:pt x="1104404" y="352487"/>
                      <a:pt x="1099044" y="343091"/>
                    </a:cubicBezTo>
                    <a:cubicBezTo>
                      <a:pt x="1069448" y="291135"/>
                      <a:pt x="1047064" y="235548"/>
                      <a:pt x="1020948" y="181844"/>
                    </a:cubicBezTo>
                    <a:cubicBezTo>
                      <a:pt x="996100" y="130740"/>
                      <a:pt x="965638" y="58228"/>
                      <a:pt x="905357" y="41901"/>
                    </a:cubicBezTo>
                    <a:cubicBezTo>
                      <a:pt x="828411" y="21061"/>
                      <a:pt x="787765" y="93588"/>
                      <a:pt x="762619" y="152132"/>
                    </a:cubicBezTo>
                    <a:cubicBezTo>
                      <a:pt x="741968" y="200174"/>
                      <a:pt x="727782" y="250696"/>
                      <a:pt x="707579" y="298917"/>
                    </a:cubicBezTo>
                    <a:cubicBezTo>
                      <a:pt x="700411" y="316037"/>
                      <a:pt x="688839" y="338116"/>
                      <a:pt x="675803" y="356924"/>
                    </a:cubicBezTo>
                    <a:cubicBezTo>
                      <a:pt x="669337" y="366275"/>
                      <a:pt x="666903" y="369890"/>
                      <a:pt x="658855" y="377748"/>
                    </a:cubicBezTo>
                    <a:cubicBezTo>
                      <a:pt x="658392" y="378196"/>
                      <a:pt x="657167" y="379705"/>
                      <a:pt x="655809" y="381229"/>
                    </a:cubicBezTo>
                    <a:cubicBezTo>
                      <a:pt x="654868" y="380900"/>
                      <a:pt x="653882" y="380721"/>
                      <a:pt x="652942" y="380333"/>
                    </a:cubicBezTo>
                    <a:cubicBezTo>
                      <a:pt x="651852" y="379929"/>
                      <a:pt x="651284" y="379750"/>
                      <a:pt x="650732" y="379585"/>
                    </a:cubicBezTo>
                    <a:cubicBezTo>
                      <a:pt x="649776" y="379003"/>
                      <a:pt x="648432" y="378211"/>
                      <a:pt x="646506" y="377135"/>
                    </a:cubicBezTo>
                    <a:cubicBezTo>
                      <a:pt x="641294" y="374208"/>
                      <a:pt x="636232" y="371041"/>
                      <a:pt x="631305" y="367664"/>
                    </a:cubicBezTo>
                    <a:cubicBezTo>
                      <a:pt x="629095" y="366141"/>
                      <a:pt x="626945" y="364512"/>
                      <a:pt x="624779" y="362899"/>
                    </a:cubicBezTo>
                    <a:cubicBezTo>
                      <a:pt x="624526" y="362451"/>
                      <a:pt x="616133" y="355460"/>
                      <a:pt x="615820" y="355176"/>
                    </a:cubicBezTo>
                    <a:cubicBezTo>
                      <a:pt x="599678" y="339939"/>
                      <a:pt x="585702" y="322715"/>
                      <a:pt x="572352" y="305042"/>
                    </a:cubicBezTo>
                    <a:cubicBezTo>
                      <a:pt x="571202" y="303533"/>
                      <a:pt x="570560" y="302682"/>
                      <a:pt x="569903" y="301846"/>
                    </a:cubicBezTo>
                    <a:cubicBezTo>
                      <a:pt x="569291" y="300919"/>
                      <a:pt x="568440" y="299665"/>
                      <a:pt x="567111" y="297737"/>
                    </a:cubicBezTo>
                    <a:cubicBezTo>
                      <a:pt x="563587" y="292629"/>
                      <a:pt x="560018" y="287549"/>
                      <a:pt x="556509" y="282425"/>
                    </a:cubicBezTo>
                    <a:cubicBezTo>
                      <a:pt x="550626" y="273881"/>
                      <a:pt x="544802" y="265291"/>
                      <a:pt x="538889" y="256761"/>
                    </a:cubicBezTo>
                    <a:cubicBezTo>
                      <a:pt x="524181" y="235548"/>
                      <a:pt x="509293" y="214336"/>
                      <a:pt x="492793" y="194467"/>
                    </a:cubicBezTo>
                    <a:cubicBezTo>
                      <a:pt x="457986" y="152550"/>
                      <a:pt x="402587" y="98652"/>
                      <a:pt x="343231" y="110573"/>
                    </a:cubicBezTo>
                    <a:cubicBezTo>
                      <a:pt x="304124" y="118430"/>
                      <a:pt x="281561" y="150249"/>
                      <a:pt x="264239" y="183248"/>
                    </a:cubicBezTo>
                    <a:cubicBezTo>
                      <a:pt x="248247" y="213723"/>
                      <a:pt x="234360" y="245333"/>
                      <a:pt x="220742" y="276928"/>
                    </a:cubicBezTo>
                    <a:cubicBezTo>
                      <a:pt x="199896" y="325239"/>
                      <a:pt x="180589" y="372116"/>
                      <a:pt x="151307" y="416050"/>
                    </a:cubicBezTo>
                    <a:cubicBezTo>
                      <a:pt x="142034" y="389923"/>
                      <a:pt x="135060" y="362496"/>
                      <a:pt x="128714" y="335846"/>
                    </a:cubicBezTo>
                    <a:cubicBezTo>
                      <a:pt x="112348" y="267143"/>
                      <a:pt x="100686" y="197411"/>
                      <a:pt x="87068" y="128170"/>
                    </a:cubicBezTo>
                    <a:cubicBezTo>
                      <a:pt x="79841" y="91436"/>
                      <a:pt x="19320" y="87418"/>
                      <a:pt x="11197" y="125795"/>
                    </a:cubicBezTo>
                    <a:cubicBezTo>
                      <a:pt x="-3392" y="194692"/>
                      <a:pt x="-2839" y="260391"/>
                      <a:pt x="7748" y="329960"/>
                    </a:cubicBezTo>
                    <a:cubicBezTo>
                      <a:pt x="12675" y="362377"/>
                      <a:pt x="20589" y="394404"/>
                      <a:pt x="29758" y="425865"/>
                    </a:cubicBezTo>
                    <a:cubicBezTo>
                      <a:pt x="38269" y="455055"/>
                      <a:pt x="46437" y="486919"/>
                      <a:pt x="63221" y="512568"/>
                    </a:cubicBezTo>
                    <a:cubicBezTo>
                      <a:pt x="83917" y="544178"/>
                      <a:pt x="116335" y="565958"/>
                      <a:pt x="155294" y="561551"/>
                    </a:cubicBezTo>
                    <a:cubicBezTo>
                      <a:pt x="193864" y="557189"/>
                      <a:pt x="217800" y="530375"/>
                      <a:pt x="240094" y="501215"/>
                    </a:cubicBezTo>
                    <a:cubicBezTo>
                      <a:pt x="276977" y="452993"/>
                      <a:pt x="301406" y="396436"/>
                      <a:pt x="325387" y="341089"/>
                    </a:cubicBezTo>
                    <a:cubicBezTo>
                      <a:pt x="336198" y="316127"/>
                      <a:pt x="346307" y="291747"/>
                      <a:pt x="357596" y="268622"/>
                    </a:cubicBezTo>
                    <a:cubicBezTo>
                      <a:pt x="361658" y="260302"/>
                      <a:pt x="365884" y="252025"/>
                      <a:pt x="370273" y="243839"/>
                    </a:cubicBezTo>
                    <a:cubicBezTo>
                      <a:pt x="373126" y="246409"/>
                      <a:pt x="376023" y="248918"/>
                      <a:pt x="378740" y="251563"/>
                    </a:cubicBezTo>
                    <a:cubicBezTo>
                      <a:pt x="386729" y="259346"/>
                      <a:pt x="394225" y="267592"/>
                      <a:pt x="401407" y="276106"/>
                    </a:cubicBezTo>
                    <a:cubicBezTo>
                      <a:pt x="408231" y="284188"/>
                      <a:pt x="414697" y="292583"/>
                      <a:pt x="420983" y="301083"/>
                    </a:cubicBezTo>
                    <a:cubicBezTo>
                      <a:pt x="422760" y="303608"/>
                      <a:pt x="427584" y="310301"/>
                      <a:pt x="427524" y="310211"/>
                    </a:cubicBezTo>
                    <a:cubicBezTo>
                      <a:pt x="431093" y="315320"/>
                      <a:pt x="434617" y="320444"/>
                      <a:pt x="438141" y="325583"/>
                    </a:cubicBezTo>
                    <a:cubicBezTo>
                      <a:pt x="466184" y="366454"/>
                      <a:pt x="493674" y="409761"/>
                      <a:pt x="530751" y="443193"/>
                    </a:cubicBezTo>
                    <a:cubicBezTo>
                      <a:pt x="577280" y="485171"/>
                      <a:pt x="645864" y="526237"/>
                      <a:pt x="708609" y="492655"/>
                    </a:cubicBezTo>
                    <a:cubicBezTo>
                      <a:pt x="763455" y="463316"/>
                      <a:pt x="796501" y="399857"/>
                      <a:pt x="820422" y="345167"/>
                    </a:cubicBezTo>
                    <a:cubicBezTo>
                      <a:pt x="842835" y="293943"/>
                      <a:pt x="857365" y="239686"/>
                      <a:pt x="879718" y="188447"/>
                    </a:cubicBezTo>
                    <a:cubicBezTo>
                      <a:pt x="880465" y="186714"/>
                      <a:pt x="881540" y="184623"/>
                      <a:pt x="882406" y="182741"/>
                    </a:cubicBezTo>
                    <a:cubicBezTo>
                      <a:pt x="889290" y="194527"/>
                      <a:pt x="895979" y="206433"/>
                      <a:pt x="902221" y="218563"/>
                    </a:cubicBezTo>
                    <a:cubicBezTo>
                      <a:pt x="930772" y="274119"/>
                      <a:pt x="953633" y="332454"/>
                      <a:pt x="983333" y="387443"/>
                    </a:cubicBezTo>
                    <a:cubicBezTo>
                      <a:pt x="1014258" y="444687"/>
                      <a:pt x="1053201" y="506876"/>
                      <a:pt x="1125832" y="508684"/>
                    </a:cubicBezTo>
                    <a:cubicBezTo>
                      <a:pt x="1201553" y="510566"/>
                      <a:pt x="1249382" y="446510"/>
                      <a:pt x="1273856" y="383126"/>
                    </a:cubicBezTo>
                    <a:cubicBezTo>
                      <a:pt x="1296941" y="323342"/>
                      <a:pt x="1316472" y="261915"/>
                      <a:pt x="1337288" y="201265"/>
                    </a:cubicBezTo>
                    <a:cubicBezTo>
                      <a:pt x="1341977" y="209540"/>
                      <a:pt x="1346561" y="217831"/>
                      <a:pt x="1350548" y="226197"/>
                    </a:cubicBezTo>
                    <a:cubicBezTo>
                      <a:pt x="1380517" y="289103"/>
                      <a:pt x="1408590" y="351964"/>
                      <a:pt x="1450415" y="408148"/>
                    </a:cubicBezTo>
                    <a:cubicBezTo>
                      <a:pt x="1494525" y="467409"/>
                      <a:pt x="1566887" y="513838"/>
                      <a:pt x="1639905" y="473280"/>
                    </a:cubicBezTo>
                    <a:cubicBezTo>
                      <a:pt x="1700904" y="439399"/>
                      <a:pt x="1720196" y="363422"/>
                      <a:pt x="1741370" y="302458"/>
                    </a:cubicBezTo>
                    <a:cubicBezTo>
                      <a:pt x="1751808" y="272417"/>
                      <a:pt x="1762246" y="242375"/>
                      <a:pt x="1772668" y="212319"/>
                    </a:cubicBezTo>
                    <a:cubicBezTo>
                      <a:pt x="1772758" y="212558"/>
                      <a:pt x="1772863" y="212827"/>
                      <a:pt x="1772952" y="213066"/>
                    </a:cubicBezTo>
                    <a:cubicBezTo>
                      <a:pt x="1790288" y="261258"/>
                      <a:pt x="1805072" y="310226"/>
                      <a:pt x="1824319" y="357731"/>
                    </a:cubicBezTo>
                    <a:cubicBezTo>
                      <a:pt x="1842790" y="403323"/>
                      <a:pt x="1867712" y="452949"/>
                      <a:pt x="1904849" y="486142"/>
                    </a:cubicBezTo>
                    <a:cubicBezTo>
                      <a:pt x="1931488" y="509954"/>
                      <a:pt x="1965817" y="522562"/>
                      <a:pt x="2001416" y="513166"/>
                    </a:cubicBezTo>
                    <a:cubicBezTo>
                      <a:pt x="2036343" y="503949"/>
                      <a:pt x="2058413" y="474475"/>
                      <a:pt x="2071986" y="442910"/>
                    </a:cubicBezTo>
                    <a:cubicBezTo>
                      <a:pt x="2094907" y="389639"/>
                      <a:pt x="2109003" y="330796"/>
                      <a:pt x="2123801" y="274822"/>
                    </a:cubicBezTo>
                    <a:cubicBezTo>
                      <a:pt x="2129117" y="254715"/>
                      <a:pt x="2133865" y="234458"/>
                      <a:pt x="2138659" y="214216"/>
                    </a:cubicBezTo>
                    <a:cubicBezTo>
                      <a:pt x="2147230" y="232695"/>
                      <a:pt x="2155383" y="251353"/>
                      <a:pt x="2163775" y="269907"/>
                    </a:cubicBezTo>
                    <a:cubicBezTo>
                      <a:pt x="2184307" y="315305"/>
                      <a:pt x="2208168" y="360643"/>
                      <a:pt x="2243140" y="396765"/>
                    </a:cubicBezTo>
                    <a:cubicBezTo>
                      <a:pt x="2267017" y="421428"/>
                      <a:pt x="2295746" y="443522"/>
                      <a:pt x="2330927" y="447137"/>
                    </a:cubicBezTo>
                    <a:cubicBezTo>
                      <a:pt x="2369258" y="451081"/>
                      <a:pt x="2403274" y="432931"/>
                      <a:pt x="2429778" y="406281"/>
                    </a:cubicBezTo>
                    <a:cubicBezTo>
                      <a:pt x="2453580" y="382349"/>
                      <a:pt x="2475606" y="354907"/>
                      <a:pt x="2494346" y="326852"/>
                    </a:cubicBezTo>
                    <a:cubicBezTo>
                      <a:pt x="2514235" y="297065"/>
                      <a:pt x="2525464" y="268294"/>
                      <a:pt x="2533304" y="233502"/>
                    </a:cubicBezTo>
                    <a:cubicBezTo>
                      <a:pt x="2538082" y="212752"/>
                      <a:pt x="2532080" y="191076"/>
                      <a:pt x="2513324" y="179290"/>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7" name="Google Shape;867;p15"/>
              <p:cNvSpPr/>
              <p:nvPr/>
            </p:nvSpPr>
            <p:spPr>
              <a:xfrm>
                <a:off x="14427863" y="6799400"/>
                <a:ext cx="1198" cy="117"/>
              </a:xfrm>
              <a:custGeom>
                <a:avLst/>
                <a:gdLst/>
                <a:ahLst/>
                <a:cxnLst/>
                <a:rect l="l" t="t" r="r" b="b"/>
                <a:pathLst>
                  <a:path w="1198" h="117" extrusionOk="0">
                    <a:moveTo>
                      <a:pt x="0" y="102"/>
                    </a:moveTo>
                    <a:cubicBezTo>
                      <a:pt x="15" y="102"/>
                      <a:pt x="15" y="117"/>
                      <a:pt x="30" y="117"/>
                    </a:cubicBezTo>
                    <a:cubicBezTo>
                      <a:pt x="1314" y="13"/>
                      <a:pt x="1851" y="-77"/>
                      <a:pt x="0" y="10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68" name="Google Shape;868;p15"/>
              <p:cNvSpPr/>
              <p:nvPr/>
            </p:nvSpPr>
            <p:spPr>
              <a:xfrm>
                <a:off x="14876652" y="6779131"/>
                <a:ext cx="2150" cy="1056"/>
              </a:xfrm>
              <a:custGeom>
                <a:avLst/>
                <a:gdLst/>
                <a:ahLst/>
                <a:cxnLst/>
                <a:rect l="l" t="t" r="r" b="b"/>
                <a:pathLst>
                  <a:path w="2150" h="1056" extrusionOk="0">
                    <a:moveTo>
                      <a:pt x="0" y="85"/>
                    </a:moveTo>
                    <a:cubicBezTo>
                      <a:pt x="0" y="100"/>
                      <a:pt x="0" y="100"/>
                      <a:pt x="0" y="85"/>
                    </a:cubicBezTo>
                    <a:cubicBezTo>
                      <a:pt x="508" y="459"/>
                      <a:pt x="941" y="758"/>
                      <a:pt x="1389" y="1056"/>
                    </a:cubicBezTo>
                    <a:cubicBezTo>
                      <a:pt x="1433" y="1041"/>
                      <a:pt x="1493" y="1026"/>
                      <a:pt x="1538" y="1026"/>
                    </a:cubicBezTo>
                    <a:cubicBezTo>
                      <a:pt x="1717" y="922"/>
                      <a:pt x="2001" y="758"/>
                      <a:pt x="2150" y="683"/>
                    </a:cubicBezTo>
                    <a:cubicBezTo>
                      <a:pt x="1299" y="220"/>
                      <a:pt x="523" y="-94"/>
                      <a:pt x="90" y="26"/>
                    </a:cubicBezTo>
                    <a:cubicBezTo>
                      <a:pt x="239" y="205"/>
                      <a:pt x="224" y="220"/>
                      <a:pt x="0" y="85"/>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69" name="Google Shape;869;p15"/>
            <p:cNvGrpSpPr/>
            <p:nvPr/>
          </p:nvGrpSpPr>
          <p:grpSpPr>
            <a:xfrm rot="-155436">
              <a:off x="5912934" y="814206"/>
              <a:ext cx="2152333" cy="142517"/>
              <a:chOff x="11965798" y="1620857"/>
              <a:chExt cx="4304572" cy="285027"/>
            </a:xfrm>
          </p:grpSpPr>
          <p:sp>
            <p:nvSpPr>
              <p:cNvPr id="870" name="Google Shape;870;p15"/>
              <p:cNvSpPr/>
              <p:nvPr/>
            </p:nvSpPr>
            <p:spPr>
              <a:xfrm>
                <a:off x="16108744" y="1744190"/>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1" name="Google Shape;871;p15"/>
              <p:cNvSpPr/>
              <p:nvPr/>
            </p:nvSpPr>
            <p:spPr>
              <a:xfrm>
                <a:off x="15763509" y="1733912"/>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2" name="Google Shape;872;p15"/>
              <p:cNvSpPr/>
              <p:nvPr/>
            </p:nvSpPr>
            <p:spPr>
              <a:xfrm>
                <a:off x="15418261" y="1723634"/>
                <a:ext cx="161626" cy="161694"/>
              </a:xfrm>
              <a:custGeom>
                <a:avLst/>
                <a:gdLst/>
                <a:ahLst/>
                <a:cxnLst/>
                <a:rect l="l" t="t" r="r" b="b"/>
                <a:pathLst>
                  <a:path w="161626" h="161694" extrusionOk="0">
                    <a:moveTo>
                      <a:pt x="161627" y="80847"/>
                    </a:moveTo>
                    <a:cubicBezTo>
                      <a:pt x="161627" y="125498"/>
                      <a:pt x="125446" y="161694"/>
                      <a:pt x="80814" y="161694"/>
                    </a:cubicBezTo>
                    <a:cubicBezTo>
                      <a:pt x="36182" y="161694"/>
                      <a:pt x="0" y="125498"/>
                      <a:pt x="0" y="80847"/>
                    </a:cubicBezTo>
                    <a:cubicBezTo>
                      <a:pt x="0" y="36197"/>
                      <a:pt x="36182"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3" name="Google Shape;873;p15"/>
              <p:cNvSpPr/>
              <p:nvPr/>
            </p:nvSpPr>
            <p:spPr>
              <a:xfrm>
                <a:off x="15073013" y="1713357"/>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4" name="Google Shape;874;p15"/>
              <p:cNvSpPr/>
              <p:nvPr/>
            </p:nvSpPr>
            <p:spPr>
              <a:xfrm>
                <a:off x="14727763" y="1703079"/>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5" name="Google Shape;875;p15"/>
              <p:cNvSpPr/>
              <p:nvPr/>
            </p:nvSpPr>
            <p:spPr>
              <a:xfrm>
                <a:off x="14382528" y="1692801"/>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6" name="Google Shape;876;p15"/>
              <p:cNvSpPr/>
              <p:nvPr/>
            </p:nvSpPr>
            <p:spPr>
              <a:xfrm>
                <a:off x="14037280" y="1682523"/>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7" name="Google Shape;877;p15"/>
              <p:cNvSpPr/>
              <p:nvPr/>
            </p:nvSpPr>
            <p:spPr>
              <a:xfrm>
                <a:off x="13692030" y="1672246"/>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8" name="Google Shape;878;p15"/>
              <p:cNvSpPr/>
              <p:nvPr/>
            </p:nvSpPr>
            <p:spPr>
              <a:xfrm>
                <a:off x="13346780" y="1661968"/>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79" name="Google Shape;879;p15"/>
              <p:cNvSpPr/>
              <p:nvPr/>
            </p:nvSpPr>
            <p:spPr>
              <a:xfrm>
                <a:off x="13001531" y="1651690"/>
                <a:ext cx="161626" cy="161694"/>
              </a:xfrm>
              <a:custGeom>
                <a:avLst/>
                <a:gdLst/>
                <a:ahLst/>
                <a:cxnLst/>
                <a:rect l="l" t="t" r="r" b="b"/>
                <a:pathLst>
                  <a:path w="161626" h="161694" extrusionOk="0">
                    <a:moveTo>
                      <a:pt x="161627" y="80847"/>
                    </a:moveTo>
                    <a:cubicBezTo>
                      <a:pt x="161627" y="125498"/>
                      <a:pt x="125446" y="161695"/>
                      <a:pt x="80813" y="161695"/>
                    </a:cubicBezTo>
                    <a:cubicBezTo>
                      <a:pt x="36181" y="161695"/>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0" name="Google Shape;880;p15"/>
              <p:cNvSpPr/>
              <p:nvPr/>
            </p:nvSpPr>
            <p:spPr>
              <a:xfrm>
                <a:off x="12656297" y="1641413"/>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1" name="Google Shape;881;p15"/>
              <p:cNvSpPr/>
              <p:nvPr/>
            </p:nvSpPr>
            <p:spPr>
              <a:xfrm>
                <a:off x="12311048" y="1631135"/>
                <a:ext cx="161626" cy="161694"/>
              </a:xfrm>
              <a:custGeom>
                <a:avLst/>
                <a:gdLst/>
                <a:ahLst/>
                <a:cxnLst/>
                <a:rect l="l" t="t" r="r" b="b"/>
                <a:pathLst>
                  <a:path w="161626" h="161694" extrusionOk="0">
                    <a:moveTo>
                      <a:pt x="161627" y="80847"/>
                    </a:moveTo>
                    <a:cubicBezTo>
                      <a:pt x="161627" y="125498"/>
                      <a:pt x="125446" y="161694"/>
                      <a:pt x="80814" y="161694"/>
                    </a:cubicBezTo>
                    <a:cubicBezTo>
                      <a:pt x="36181" y="161694"/>
                      <a:pt x="0" y="125498"/>
                      <a:pt x="0" y="80847"/>
                    </a:cubicBezTo>
                    <a:cubicBezTo>
                      <a:pt x="0" y="36197"/>
                      <a:pt x="36181" y="0"/>
                      <a:pt x="80814"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2" name="Google Shape;882;p15"/>
              <p:cNvSpPr/>
              <p:nvPr/>
            </p:nvSpPr>
            <p:spPr>
              <a:xfrm>
                <a:off x="11965798" y="1620857"/>
                <a:ext cx="161626" cy="161694"/>
              </a:xfrm>
              <a:custGeom>
                <a:avLst/>
                <a:gdLst/>
                <a:ahLst/>
                <a:cxnLst/>
                <a:rect l="l" t="t" r="r" b="b"/>
                <a:pathLst>
                  <a:path w="161626" h="161694" extrusionOk="0">
                    <a:moveTo>
                      <a:pt x="161627" y="80847"/>
                    </a:moveTo>
                    <a:cubicBezTo>
                      <a:pt x="161627" y="125498"/>
                      <a:pt x="125446" y="161694"/>
                      <a:pt x="80813" y="161694"/>
                    </a:cubicBezTo>
                    <a:cubicBezTo>
                      <a:pt x="36181" y="161694"/>
                      <a:pt x="0" y="125498"/>
                      <a:pt x="0" y="80847"/>
                    </a:cubicBezTo>
                    <a:cubicBezTo>
                      <a:pt x="0" y="36197"/>
                      <a:pt x="36181" y="0"/>
                      <a:pt x="80813" y="0"/>
                    </a:cubicBezTo>
                    <a:cubicBezTo>
                      <a:pt x="125446" y="0"/>
                      <a:pt x="161627" y="36197"/>
                      <a:pt x="161627" y="808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883" name="Google Shape;883;p15"/>
            <p:cNvGrpSpPr/>
            <p:nvPr/>
          </p:nvGrpSpPr>
          <p:grpSpPr>
            <a:xfrm rot="-155436">
              <a:off x="5808829" y="575290"/>
              <a:ext cx="2308507" cy="352843"/>
              <a:chOff x="11769737" y="1140957"/>
              <a:chExt cx="4616912" cy="705670"/>
            </a:xfrm>
          </p:grpSpPr>
          <p:sp>
            <p:nvSpPr>
              <p:cNvPr id="884" name="Google Shape;884;p15"/>
              <p:cNvSpPr/>
              <p:nvPr/>
            </p:nvSpPr>
            <p:spPr>
              <a:xfrm>
                <a:off x="15914123" y="1259425"/>
                <a:ext cx="472525" cy="587202"/>
              </a:xfrm>
              <a:custGeom>
                <a:avLst/>
                <a:gdLst/>
                <a:ahLst/>
                <a:cxnLst/>
                <a:rect l="l" t="t" r="r" b="b"/>
                <a:pathLst>
                  <a:path w="472525" h="587202" extrusionOk="0">
                    <a:moveTo>
                      <a:pt x="376168"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5" name="Google Shape;885;p15"/>
              <p:cNvSpPr/>
              <p:nvPr/>
            </p:nvSpPr>
            <p:spPr>
              <a:xfrm>
                <a:off x="15568755" y="1249551"/>
                <a:ext cx="472525" cy="587201"/>
              </a:xfrm>
              <a:custGeom>
                <a:avLst/>
                <a:gdLst/>
                <a:ahLst/>
                <a:cxnLst/>
                <a:rect l="l" t="t" r="r" b="b"/>
                <a:pathLst>
                  <a:path w="472525" h="587201" extrusionOk="0">
                    <a:moveTo>
                      <a:pt x="376167" y="37730"/>
                    </a:moveTo>
                    <a:cubicBezTo>
                      <a:pt x="307001" y="-8953"/>
                      <a:pt x="214495" y="-12060"/>
                      <a:pt x="141477" y="26989"/>
                    </a:cubicBezTo>
                    <a:cubicBezTo>
                      <a:pt x="-8025" y="106955"/>
                      <a:pt x="-40309" y="318888"/>
                      <a:pt x="50674" y="454305"/>
                    </a:cubicBezTo>
                    <a:cubicBezTo>
                      <a:pt x="101354" y="529760"/>
                      <a:pt x="185691" y="580506"/>
                      <a:pt x="276659" y="587124"/>
                    </a:cubicBezTo>
                    <a:cubicBezTo>
                      <a:pt x="297220" y="588617"/>
                      <a:pt x="314781" y="568525"/>
                      <a:pt x="314781" y="548986"/>
                    </a:cubicBezTo>
                    <a:cubicBezTo>
                      <a:pt x="314781" y="526772"/>
                      <a:pt x="297250" y="512760"/>
                      <a:pt x="276659" y="510847"/>
                    </a:cubicBezTo>
                    <a:cubicBezTo>
                      <a:pt x="153422" y="499390"/>
                      <a:pt x="60245" y="384318"/>
                      <a:pt x="77836"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51"/>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6" name="Google Shape;886;p15"/>
              <p:cNvSpPr/>
              <p:nvPr/>
            </p:nvSpPr>
            <p:spPr>
              <a:xfrm>
                <a:off x="15223386" y="1239676"/>
                <a:ext cx="472526" cy="587201"/>
              </a:xfrm>
              <a:custGeom>
                <a:avLst/>
                <a:gdLst/>
                <a:ahLst/>
                <a:cxnLst/>
                <a:rect l="l" t="t" r="r" b="b"/>
                <a:pathLst>
                  <a:path w="472526"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1"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0" y="280944"/>
                      <a:pt x="461789" y="291565"/>
                      <a:pt x="468673" y="255638"/>
                    </a:cubicBezTo>
                    <a:cubicBezTo>
                      <a:pt x="485054" y="169965"/>
                      <a:pt x="448275"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7" name="Google Shape;887;p15"/>
              <p:cNvSpPr/>
              <p:nvPr/>
            </p:nvSpPr>
            <p:spPr>
              <a:xfrm>
                <a:off x="14878017" y="1229802"/>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5"/>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65"/>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8" name="Google Shape;888;p15"/>
              <p:cNvSpPr/>
              <p:nvPr/>
            </p:nvSpPr>
            <p:spPr>
              <a:xfrm>
                <a:off x="14532664" y="1219927"/>
                <a:ext cx="472525" cy="587201"/>
              </a:xfrm>
              <a:custGeom>
                <a:avLst/>
                <a:gdLst/>
                <a:ahLst/>
                <a:cxnLst/>
                <a:rect l="l" t="t" r="r" b="b"/>
                <a:pathLst>
                  <a:path w="472525"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6"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89" name="Google Shape;889;p15"/>
              <p:cNvSpPr/>
              <p:nvPr/>
            </p:nvSpPr>
            <p:spPr>
              <a:xfrm>
                <a:off x="14187295" y="1210053"/>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65"/>
                      <a:pt x="448261"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0" name="Google Shape;890;p15"/>
              <p:cNvSpPr/>
              <p:nvPr/>
            </p:nvSpPr>
            <p:spPr>
              <a:xfrm>
                <a:off x="13841927" y="1200194"/>
                <a:ext cx="472525" cy="587202"/>
              </a:xfrm>
              <a:custGeom>
                <a:avLst/>
                <a:gdLst/>
                <a:ahLst/>
                <a:cxnLst/>
                <a:rect l="l" t="t" r="r" b="b"/>
                <a:pathLst>
                  <a:path w="472525" h="587202"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54" y="169951"/>
                      <a:pt x="448261" y="86384"/>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1" name="Google Shape;891;p15"/>
              <p:cNvSpPr/>
              <p:nvPr/>
            </p:nvSpPr>
            <p:spPr>
              <a:xfrm>
                <a:off x="13496558" y="1190319"/>
                <a:ext cx="472531" cy="587201"/>
              </a:xfrm>
              <a:custGeom>
                <a:avLst/>
                <a:gdLst/>
                <a:ahLst/>
                <a:cxnLst/>
                <a:rect l="l" t="t" r="r" b="b"/>
                <a:pathLst>
                  <a:path w="472531" h="587201" extrusionOk="0">
                    <a:moveTo>
                      <a:pt x="376168"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1" y="151875"/>
                      <a:pt x="192590" y="47275"/>
                      <a:pt x="308420" y="93062"/>
                    </a:cubicBezTo>
                    <a:cubicBezTo>
                      <a:pt x="369941" y="117382"/>
                      <a:pt x="405405" y="183276"/>
                      <a:pt x="407465" y="247347"/>
                    </a:cubicBezTo>
                    <a:cubicBezTo>
                      <a:pt x="408541" y="280944"/>
                      <a:pt x="461789" y="291565"/>
                      <a:pt x="468673" y="255638"/>
                    </a:cubicBezTo>
                    <a:cubicBezTo>
                      <a:pt x="485069" y="169951"/>
                      <a:pt x="448275" y="86399"/>
                      <a:pt x="376168"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2" name="Google Shape;892;p15"/>
              <p:cNvSpPr/>
              <p:nvPr/>
            </p:nvSpPr>
            <p:spPr>
              <a:xfrm>
                <a:off x="13151200" y="1180445"/>
                <a:ext cx="472521" cy="587216"/>
              </a:xfrm>
              <a:custGeom>
                <a:avLst/>
                <a:gdLst/>
                <a:ahLst/>
                <a:cxnLst/>
                <a:rect l="l" t="t" r="r" b="b"/>
                <a:pathLst>
                  <a:path w="472521" h="587216" extrusionOk="0">
                    <a:moveTo>
                      <a:pt x="376157" y="37730"/>
                    </a:moveTo>
                    <a:cubicBezTo>
                      <a:pt x="306991" y="-8953"/>
                      <a:pt x="214485" y="-12060"/>
                      <a:pt x="141466" y="26989"/>
                    </a:cubicBezTo>
                    <a:cubicBezTo>
                      <a:pt x="-8021" y="106955"/>
                      <a:pt x="-40304" y="318888"/>
                      <a:pt x="50663" y="454320"/>
                    </a:cubicBezTo>
                    <a:cubicBezTo>
                      <a:pt x="101343" y="529775"/>
                      <a:pt x="185681" y="580521"/>
                      <a:pt x="276648" y="587138"/>
                    </a:cubicBezTo>
                    <a:cubicBezTo>
                      <a:pt x="297210" y="588632"/>
                      <a:pt x="314770" y="568540"/>
                      <a:pt x="314770" y="549000"/>
                    </a:cubicBezTo>
                    <a:cubicBezTo>
                      <a:pt x="314770" y="526787"/>
                      <a:pt x="297240" y="512775"/>
                      <a:pt x="276648" y="510862"/>
                    </a:cubicBezTo>
                    <a:cubicBezTo>
                      <a:pt x="153412" y="499405"/>
                      <a:pt x="60235" y="384333"/>
                      <a:pt x="77825" y="260493"/>
                    </a:cubicBezTo>
                    <a:cubicBezTo>
                      <a:pt x="93250" y="151890"/>
                      <a:pt x="192580" y="47290"/>
                      <a:pt x="308409" y="93077"/>
                    </a:cubicBezTo>
                    <a:cubicBezTo>
                      <a:pt x="369930" y="117397"/>
                      <a:pt x="405394" y="183291"/>
                      <a:pt x="407455" y="247362"/>
                    </a:cubicBezTo>
                    <a:cubicBezTo>
                      <a:pt x="408530" y="280959"/>
                      <a:pt x="461779" y="291580"/>
                      <a:pt x="468662" y="255653"/>
                    </a:cubicBezTo>
                    <a:cubicBezTo>
                      <a:pt x="485058" y="169965"/>
                      <a:pt x="448265" y="86399"/>
                      <a:pt x="37615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3" name="Google Shape;893;p15"/>
              <p:cNvSpPr/>
              <p:nvPr/>
            </p:nvSpPr>
            <p:spPr>
              <a:xfrm>
                <a:off x="12805835" y="1170573"/>
                <a:ext cx="472525" cy="587214"/>
              </a:xfrm>
              <a:custGeom>
                <a:avLst/>
                <a:gdLst/>
                <a:ahLst/>
                <a:cxnLst/>
                <a:rect l="l" t="t" r="r" b="b"/>
                <a:pathLst>
                  <a:path w="472525" h="587214" extrusionOk="0">
                    <a:moveTo>
                      <a:pt x="376167" y="37727"/>
                    </a:moveTo>
                    <a:cubicBezTo>
                      <a:pt x="307001" y="-8955"/>
                      <a:pt x="214496" y="-12063"/>
                      <a:pt x="141477" y="27002"/>
                    </a:cubicBezTo>
                    <a:cubicBezTo>
                      <a:pt x="-8025" y="106967"/>
                      <a:pt x="-40309" y="318900"/>
                      <a:pt x="50674" y="454318"/>
                    </a:cubicBezTo>
                    <a:cubicBezTo>
                      <a:pt x="101354" y="529772"/>
                      <a:pt x="185691" y="580518"/>
                      <a:pt x="276659" y="587136"/>
                    </a:cubicBezTo>
                    <a:cubicBezTo>
                      <a:pt x="297220" y="588630"/>
                      <a:pt x="314781" y="568538"/>
                      <a:pt x="314781" y="548998"/>
                    </a:cubicBezTo>
                    <a:cubicBezTo>
                      <a:pt x="314781" y="526784"/>
                      <a:pt x="297250" y="512772"/>
                      <a:pt x="276659" y="510860"/>
                    </a:cubicBezTo>
                    <a:cubicBezTo>
                      <a:pt x="153423" y="499402"/>
                      <a:pt x="60245" y="384331"/>
                      <a:pt x="77835" y="260491"/>
                    </a:cubicBezTo>
                    <a:cubicBezTo>
                      <a:pt x="93261" y="151888"/>
                      <a:pt x="192590" y="47288"/>
                      <a:pt x="308420" y="93075"/>
                    </a:cubicBezTo>
                    <a:cubicBezTo>
                      <a:pt x="369941" y="117394"/>
                      <a:pt x="405405" y="183288"/>
                      <a:pt x="407466" y="247360"/>
                    </a:cubicBezTo>
                    <a:cubicBezTo>
                      <a:pt x="408541" y="280956"/>
                      <a:pt x="461789" y="291578"/>
                      <a:pt x="468673" y="255650"/>
                    </a:cubicBezTo>
                    <a:cubicBezTo>
                      <a:pt x="485054" y="169963"/>
                      <a:pt x="448260" y="86397"/>
                      <a:pt x="376167" y="37727"/>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4" name="Google Shape;894;p15"/>
              <p:cNvSpPr/>
              <p:nvPr/>
            </p:nvSpPr>
            <p:spPr>
              <a:xfrm>
                <a:off x="12460467" y="1160696"/>
                <a:ext cx="472525" cy="587201"/>
              </a:xfrm>
              <a:custGeom>
                <a:avLst/>
                <a:gdLst/>
                <a:ahLst/>
                <a:cxnLst/>
                <a:rect l="l" t="t" r="r" b="b"/>
                <a:pathLst>
                  <a:path w="472525" h="587201" extrusionOk="0">
                    <a:moveTo>
                      <a:pt x="376167" y="37730"/>
                    </a:moveTo>
                    <a:cubicBezTo>
                      <a:pt x="307001" y="-8953"/>
                      <a:pt x="214496" y="-12060"/>
                      <a:pt x="141477" y="26989"/>
                    </a:cubicBezTo>
                    <a:cubicBezTo>
                      <a:pt x="-8025" y="106955"/>
                      <a:pt x="-40309" y="318888"/>
                      <a:pt x="50674" y="454305"/>
                    </a:cubicBezTo>
                    <a:cubicBezTo>
                      <a:pt x="101354" y="529760"/>
                      <a:pt x="185691" y="580506"/>
                      <a:pt x="276659" y="587124"/>
                    </a:cubicBezTo>
                    <a:cubicBezTo>
                      <a:pt x="297221" y="588617"/>
                      <a:pt x="314781" y="568525"/>
                      <a:pt x="314781" y="548986"/>
                    </a:cubicBezTo>
                    <a:cubicBezTo>
                      <a:pt x="314781" y="526772"/>
                      <a:pt x="297250" y="512760"/>
                      <a:pt x="276659" y="510847"/>
                    </a:cubicBezTo>
                    <a:cubicBezTo>
                      <a:pt x="153423" y="499390"/>
                      <a:pt x="60245" y="384318"/>
                      <a:pt x="77835" y="260478"/>
                    </a:cubicBezTo>
                    <a:cubicBezTo>
                      <a:pt x="93260" y="151875"/>
                      <a:pt x="192590" y="47275"/>
                      <a:pt x="308420" y="93062"/>
                    </a:cubicBezTo>
                    <a:cubicBezTo>
                      <a:pt x="369941" y="117382"/>
                      <a:pt x="405405" y="183276"/>
                      <a:pt x="407465" y="247347"/>
                    </a:cubicBezTo>
                    <a:cubicBezTo>
                      <a:pt x="408541" y="280944"/>
                      <a:pt x="461789" y="291565"/>
                      <a:pt x="468673" y="255638"/>
                    </a:cubicBezTo>
                    <a:cubicBezTo>
                      <a:pt x="485054" y="169965"/>
                      <a:pt x="448260" y="86399"/>
                      <a:pt x="376167" y="3773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5" name="Google Shape;895;p15"/>
              <p:cNvSpPr/>
              <p:nvPr/>
            </p:nvSpPr>
            <p:spPr>
              <a:xfrm>
                <a:off x="12115113" y="1150830"/>
                <a:ext cx="472525" cy="587208"/>
              </a:xfrm>
              <a:custGeom>
                <a:avLst/>
                <a:gdLst/>
                <a:ahLst/>
                <a:cxnLst/>
                <a:rect l="l" t="t" r="r" b="b"/>
                <a:pathLst>
                  <a:path w="472525" h="587208" extrusionOk="0">
                    <a:moveTo>
                      <a:pt x="376152" y="37721"/>
                    </a:moveTo>
                    <a:cubicBezTo>
                      <a:pt x="306986" y="-8961"/>
                      <a:pt x="214496" y="-12054"/>
                      <a:pt x="141477" y="26996"/>
                    </a:cubicBezTo>
                    <a:cubicBezTo>
                      <a:pt x="-8025" y="106961"/>
                      <a:pt x="-40309" y="318894"/>
                      <a:pt x="50674" y="454312"/>
                    </a:cubicBezTo>
                    <a:cubicBezTo>
                      <a:pt x="101354" y="529766"/>
                      <a:pt x="185691" y="580512"/>
                      <a:pt x="276659" y="587130"/>
                    </a:cubicBezTo>
                    <a:cubicBezTo>
                      <a:pt x="297220" y="588624"/>
                      <a:pt x="314781" y="568532"/>
                      <a:pt x="314781" y="548992"/>
                    </a:cubicBezTo>
                    <a:cubicBezTo>
                      <a:pt x="314781" y="526779"/>
                      <a:pt x="297250" y="512766"/>
                      <a:pt x="276659" y="510854"/>
                    </a:cubicBezTo>
                    <a:cubicBezTo>
                      <a:pt x="153423" y="499396"/>
                      <a:pt x="60245" y="384325"/>
                      <a:pt x="77835" y="260485"/>
                    </a:cubicBezTo>
                    <a:cubicBezTo>
                      <a:pt x="93260" y="151882"/>
                      <a:pt x="192590" y="47282"/>
                      <a:pt x="308420" y="93069"/>
                    </a:cubicBezTo>
                    <a:cubicBezTo>
                      <a:pt x="369941" y="117388"/>
                      <a:pt x="405405" y="183282"/>
                      <a:pt x="407465" y="247354"/>
                    </a:cubicBezTo>
                    <a:cubicBezTo>
                      <a:pt x="408541" y="280950"/>
                      <a:pt x="461789" y="291572"/>
                      <a:pt x="468673" y="255644"/>
                    </a:cubicBezTo>
                    <a:cubicBezTo>
                      <a:pt x="485054" y="169957"/>
                      <a:pt x="448261" y="86391"/>
                      <a:pt x="376152" y="3772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896" name="Google Shape;896;p15"/>
              <p:cNvSpPr/>
              <p:nvPr/>
            </p:nvSpPr>
            <p:spPr>
              <a:xfrm>
                <a:off x="11769737" y="1140957"/>
                <a:ext cx="472524" cy="587207"/>
              </a:xfrm>
              <a:custGeom>
                <a:avLst/>
                <a:gdLst/>
                <a:ahLst/>
                <a:cxnLst/>
                <a:rect l="l" t="t" r="r" b="b"/>
                <a:pathLst>
                  <a:path w="472524" h="587207" extrusionOk="0">
                    <a:moveTo>
                      <a:pt x="376160" y="37735"/>
                    </a:moveTo>
                    <a:cubicBezTo>
                      <a:pt x="306994" y="-8963"/>
                      <a:pt x="214503" y="-12055"/>
                      <a:pt x="141484" y="26994"/>
                    </a:cubicBezTo>
                    <a:cubicBezTo>
                      <a:pt x="-8033" y="106960"/>
                      <a:pt x="-40301" y="318893"/>
                      <a:pt x="50666" y="454310"/>
                    </a:cubicBezTo>
                    <a:cubicBezTo>
                      <a:pt x="101346" y="529765"/>
                      <a:pt x="185684" y="580511"/>
                      <a:pt x="276651" y="587129"/>
                    </a:cubicBezTo>
                    <a:cubicBezTo>
                      <a:pt x="297213" y="588623"/>
                      <a:pt x="314774" y="568530"/>
                      <a:pt x="314774" y="548991"/>
                    </a:cubicBezTo>
                    <a:cubicBezTo>
                      <a:pt x="314774" y="526777"/>
                      <a:pt x="297243" y="512765"/>
                      <a:pt x="276651" y="510853"/>
                    </a:cubicBezTo>
                    <a:cubicBezTo>
                      <a:pt x="153415" y="499395"/>
                      <a:pt x="60238" y="384323"/>
                      <a:pt x="77828" y="260483"/>
                    </a:cubicBezTo>
                    <a:cubicBezTo>
                      <a:pt x="93253" y="151880"/>
                      <a:pt x="192583" y="47281"/>
                      <a:pt x="308412" y="93067"/>
                    </a:cubicBezTo>
                    <a:cubicBezTo>
                      <a:pt x="369933" y="117387"/>
                      <a:pt x="405398" y="183281"/>
                      <a:pt x="407458" y="247352"/>
                    </a:cubicBezTo>
                    <a:cubicBezTo>
                      <a:pt x="408533" y="280949"/>
                      <a:pt x="461782" y="291570"/>
                      <a:pt x="468666" y="255643"/>
                    </a:cubicBezTo>
                    <a:cubicBezTo>
                      <a:pt x="485061" y="169956"/>
                      <a:pt x="448268" y="86390"/>
                      <a:pt x="376160" y="37735"/>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grpSp>
        <p:nvGrpSpPr>
          <p:cNvPr id="898" name="Google Shape;898;p15">
            <a:extLst>
              <a:ext uri="{C183D7F6-B498-43B3-948B-1728B52AA6E4}">
                <adec:decorative xmlns:adec="http://schemas.microsoft.com/office/drawing/2017/decorative" val="1"/>
              </a:ext>
            </a:extLst>
          </p:cNvPr>
          <p:cNvGrpSpPr/>
          <p:nvPr/>
        </p:nvGrpSpPr>
        <p:grpSpPr>
          <a:xfrm>
            <a:off x="7301283" y="561339"/>
            <a:ext cx="1492391" cy="2663520"/>
            <a:chOff x="1028699" y="1028704"/>
            <a:chExt cx="1406393" cy="2799387"/>
          </a:xfrm>
        </p:grpSpPr>
        <p:sp>
          <p:nvSpPr>
            <p:cNvPr id="899" name="Google Shape;899;p15"/>
            <p:cNvSpPr/>
            <p:nvPr/>
          </p:nvSpPr>
          <p:spPr>
            <a:xfrm>
              <a:off x="1028699" y="1028704"/>
              <a:ext cx="1406393" cy="2799387"/>
            </a:xfrm>
            <a:custGeom>
              <a:avLst/>
              <a:gdLst/>
              <a:ahLst/>
              <a:cxnLst/>
              <a:rect l="l" t="t" r="r" b="b"/>
              <a:pathLst>
                <a:path w="1406393" h="2799387" extrusionOk="0">
                  <a:moveTo>
                    <a:pt x="1269054" y="2774155"/>
                  </a:moveTo>
                  <a:cubicBezTo>
                    <a:pt x="1227230" y="2785392"/>
                    <a:pt x="1164260" y="2800346"/>
                    <a:pt x="1122122" y="2780974"/>
                  </a:cubicBezTo>
                  <a:cubicBezTo>
                    <a:pt x="1121893" y="2780896"/>
                    <a:pt x="1121736" y="2780739"/>
                    <a:pt x="1121501" y="2780666"/>
                  </a:cubicBezTo>
                  <a:cubicBezTo>
                    <a:pt x="1120729" y="2780280"/>
                    <a:pt x="1119951" y="2779894"/>
                    <a:pt x="1119100" y="2779502"/>
                  </a:cubicBezTo>
                  <a:cubicBezTo>
                    <a:pt x="1118714" y="2779267"/>
                    <a:pt x="1118249" y="2779037"/>
                    <a:pt x="1117785" y="2778729"/>
                  </a:cubicBezTo>
                  <a:cubicBezTo>
                    <a:pt x="1116934" y="2778264"/>
                    <a:pt x="1116005" y="2777800"/>
                    <a:pt x="1115155" y="2777257"/>
                  </a:cubicBezTo>
                  <a:cubicBezTo>
                    <a:pt x="1113683" y="2777643"/>
                    <a:pt x="1112211" y="2778029"/>
                    <a:pt x="1110739" y="2778343"/>
                  </a:cubicBezTo>
                  <a:cubicBezTo>
                    <a:pt x="1109966" y="2778500"/>
                    <a:pt x="1109188" y="2778651"/>
                    <a:pt x="1108494" y="2778808"/>
                  </a:cubicBezTo>
                  <a:cubicBezTo>
                    <a:pt x="1107101" y="2779116"/>
                    <a:pt x="1105707" y="2779429"/>
                    <a:pt x="1104314" y="2779659"/>
                  </a:cubicBezTo>
                  <a:cubicBezTo>
                    <a:pt x="1102612" y="2780045"/>
                    <a:pt x="1100984" y="2780280"/>
                    <a:pt x="1099355" y="2780588"/>
                  </a:cubicBezTo>
                  <a:cubicBezTo>
                    <a:pt x="1097418" y="2780896"/>
                    <a:pt x="1095482" y="2781131"/>
                    <a:pt x="1093545" y="2781439"/>
                  </a:cubicBezTo>
                  <a:cubicBezTo>
                    <a:pt x="1081076" y="2783219"/>
                    <a:pt x="1068528" y="2784071"/>
                    <a:pt x="1056288" y="2785078"/>
                  </a:cubicBezTo>
                  <a:cubicBezTo>
                    <a:pt x="1053114" y="2785235"/>
                    <a:pt x="1049935" y="2785465"/>
                    <a:pt x="1046762" y="2785700"/>
                  </a:cubicBezTo>
                  <a:cubicBezTo>
                    <a:pt x="1043046" y="2786551"/>
                    <a:pt x="1039251" y="2787480"/>
                    <a:pt x="1035451" y="2788331"/>
                  </a:cubicBezTo>
                  <a:cubicBezTo>
                    <a:pt x="1032821" y="2788874"/>
                    <a:pt x="1030184" y="2789496"/>
                    <a:pt x="1027548" y="2790039"/>
                  </a:cubicBezTo>
                  <a:cubicBezTo>
                    <a:pt x="1023519" y="2790890"/>
                    <a:pt x="1019495" y="2791668"/>
                    <a:pt x="1015543" y="2792441"/>
                  </a:cubicBezTo>
                  <a:cubicBezTo>
                    <a:pt x="1013142" y="2792905"/>
                    <a:pt x="1010741" y="2793370"/>
                    <a:pt x="1008340" y="2793756"/>
                  </a:cubicBezTo>
                  <a:cubicBezTo>
                    <a:pt x="851497" y="2821185"/>
                    <a:pt x="688922" y="2743546"/>
                    <a:pt x="640202" y="2666143"/>
                  </a:cubicBezTo>
                  <a:cubicBezTo>
                    <a:pt x="449045" y="2502888"/>
                    <a:pt x="389406" y="2083707"/>
                    <a:pt x="217843" y="1580695"/>
                  </a:cubicBezTo>
                  <a:cubicBezTo>
                    <a:pt x="131793" y="1319814"/>
                    <a:pt x="-8786" y="875920"/>
                    <a:pt x="432" y="618449"/>
                  </a:cubicBezTo>
                  <a:cubicBezTo>
                    <a:pt x="2060" y="410409"/>
                    <a:pt x="71147" y="265440"/>
                    <a:pt x="261067" y="168200"/>
                  </a:cubicBezTo>
                  <a:cubicBezTo>
                    <a:pt x="278495" y="159214"/>
                    <a:pt x="305063" y="140928"/>
                    <a:pt x="329459" y="132715"/>
                  </a:cubicBezTo>
                  <a:cubicBezTo>
                    <a:pt x="335890" y="30285"/>
                    <a:pt x="503574" y="-12562"/>
                    <a:pt x="587766" y="3165"/>
                  </a:cubicBezTo>
                  <a:cubicBezTo>
                    <a:pt x="719749" y="33381"/>
                    <a:pt x="831360" y="479061"/>
                    <a:pt x="904476" y="718325"/>
                  </a:cubicBezTo>
                  <a:cubicBezTo>
                    <a:pt x="930965" y="813550"/>
                    <a:pt x="953811" y="895370"/>
                    <a:pt x="887825" y="959762"/>
                  </a:cubicBezTo>
                  <a:cubicBezTo>
                    <a:pt x="828959" y="1013146"/>
                    <a:pt x="679632" y="1090942"/>
                    <a:pt x="616657" y="1006949"/>
                  </a:cubicBezTo>
                  <a:cubicBezTo>
                    <a:pt x="615806" y="1005784"/>
                    <a:pt x="614950" y="1004625"/>
                    <a:pt x="614099" y="1003382"/>
                  </a:cubicBezTo>
                  <a:cubicBezTo>
                    <a:pt x="613248" y="1002218"/>
                    <a:pt x="612392" y="1000980"/>
                    <a:pt x="611541" y="999816"/>
                  </a:cubicBezTo>
                  <a:cubicBezTo>
                    <a:pt x="609840" y="1000510"/>
                    <a:pt x="608055" y="1001131"/>
                    <a:pt x="606275" y="1001831"/>
                  </a:cubicBezTo>
                  <a:cubicBezTo>
                    <a:pt x="606197" y="1001831"/>
                    <a:pt x="606045" y="1001910"/>
                    <a:pt x="605889" y="1001988"/>
                  </a:cubicBezTo>
                  <a:cubicBezTo>
                    <a:pt x="604260" y="1002531"/>
                    <a:pt x="602637" y="1003074"/>
                    <a:pt x="601008" y="1003617"/>
                  </a:cubicBezTo>
                  <a:cubicBezTo>
                    <a:pt x="600701" y="1003696"/>
                    <a:pt x="600466" y="1003774"/>
                    <a:pt x="600158" y="1003925"/>
                  </a:cubicBezTo>
                  <a:lnTo>
                    <a:pt x="595742" y="1005319"/>
                  </a:lnTo>
                  <a:cubicBezTo>
                    <a:pt x="593962" y="1005784"/>
                    <a:pt x="592255" y="1006249"/>
                    <a:pt x="590475" y="1006792"/>
                  </a:cubicBezTo>
                  <a:cubicBezTo>
                    <a:pt x="582651" y="1008964"/>
                    <a:pt x="575370" y="1010509"/>
                    <a:pt x="569952" y="1011674"/>
                  </a:cubicBezTo>
                  <a:cubicBezTo>
                    <a:pt x="555389" y="1015005"/>
                    <a:pt x="540826" y="1018028"/>
                    <a:pt x="526348" y="1021746"/>
                  </a:cubicBezTo>
                  <a:lnTo>
                    <a:pt x="526269" y="1021825"/>
                  </a:lnTo>
                  <a:cubicBezTo>
                    <a:pt x="524641" y="1022289"/>
                    <a:pt x="523096" y="1022597"/>
                    <a:pt x="521467" y="1022989"/>
                  </a:cubicBezTo>
                  <a:cubicBezTo>
                    <a:pt x="520230" y="1023297"/>
                    <a:pt x="518910" y="1023611"/>
                    <a:pt x="517673" y="1023918"/>
                  </a:cubicBezTo>
                  <a:cubicBezTo>
                    <a:pt x="516357" y="1024226"/>
                    <a:pt x="515115" y="1024461"/>
                    <a:pt x="513800" y="1024691"/>
                  </a:cubicBezTo>
                  <a:cubicBezTo>
                    <a:pt x="512792" y="1024848"/>
                    <a:pt x="511707" y="1024999"/>
                    <a:pt x="510626" y="1025156"/>
                  </a:cubicBezTo>
                  <a:cubicBezTo>
                    <a:pt x="509076" y="1025391"/>
                    <a:pt x="507526" y="1025620"/>
                    <a:pt x="505903" y="1025777"/>
                  </a:cubicBezTo>
                  <a:cubicBezTo>
                    <a:pt x="503580" y="1026085"/>
                    <a:pt x="501179" y="1026320"/>
                    <a:pt x="498856" y="1026550"/>
                  </a:cubicBezTo>
                  <a:cubicBezTo>
                    <a:pt x="421403" y="1033134"/>
                    <a:pt x="363001" y="1034220"/>
                    <a:pt x="358820" y="1120072"/>
                  </a:cubicBezTo>
                  <a:cubicBezTo>
                    <a:pt x="348908" y="1250087"/>
                    <a:pt x="386546" y="1326018"/>
                    <a:pt x="554858" y="1833061"/>
                  </a:cubicBezTo>
                  <a:cubicBezTo>
                    <a:pt x="581112" y="1893421"/>
                    <a:pt x="614418" y="2108896"/>
                    <a:pt x="702640" y="2084105"/>
                  </a:cubicBezTo>
                  <a:cubicBezTo>
                    <a:pt x="753604" y="2063574"/>
                    <a:pt x="841512" y="1987251"/>
                    <a:pt x="906345" y="1994692"/>
                  </a:cubicBezTo>
                  <a:cubicBezTo>
                    <a:pt x="913856" y="1973461"/>
                    <a:pt x="928732" y="1955948"/>
                    <a:pt x="953901" y="1947270"/>
                  </a:cubicBezTo>
                  <a:cubicBezTo>
                    <a:pt x="1025623" y="1917518"/>
                    <a:pt x="1156134" y="1874900"/>
                    <a:pt x="1218174" y="1939908"/>
                  </a:cubicBezTo>
                  <a:cubicBezTo>
                    <a:pt x="1261241" y="1993679"/>
                    <a:pt x="1354030" y="2338166"/>
                    <a:pt x="1375717" y="2435641"/>
                  </a:cubicBezTo>
                  <a:cubicBezTo>
                    <a:pt x="1411878" y="2620429"/>
                    <a:pt x="1451458" y="2724723"/>
                    <a:pt x="1269054" y="27741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0" name="Google Shape;900;p15"/>
            <p:cNvSpPr/>
            <p:nvPr/>
          </p:nvSpPr>
          <p:spPr>
            <a:xfrm>
              <a:off x="1939964" y="3196507"/>
              <a:ext cx="210834" cy="625969"/>
            </a:xfrm>
            <a:custGeom>
              <a:avLst/>
              <a:gdLst/>
              <a:ahLst/>
              <a:cxnLst/>
              <a:rect l="l" t="t" r="r" b="b"/>
              <a:pathLst>
                <a:path w="210834" h="625969" extrusionOk="0">
                  <a:moveTo>
                    <a:pt x="210835" y="613115"/>
                  </a:moveTo>
                  <a:lnTo>
                    <a:pt x="210835" y="613143"/>
                  </a:lnTo>
                  <a:cubicBezTo>
                    <a:pt x="210655" y="613054"/>
                    <a:pt x="210443" y="612964"/>
                    <a:pt x="210258" y="612841"/>
                  </a:cubicBezTo>
                  <a:cubicBezTo>
                    <a:pt x="209469" y="612477"/>
                    <a:pt x="208652" y="612085"/>
                    <a:pt x="207868" y="611660"/>
                  </a:cubicBezTo>
                  <a:cubicBezTo>
                    <a:pt x="207415" y="611447"/>
                    <a:pt x="206962" y="611206"/>
                    <a:pt x="206508" y="610932"/>
                  </a:cubicBezTo>
                  <a:cubicBezTo>
                    <a:pt x="205630" y="610478"/>
                    <a:pt x="204751" y="609991"/>
                    <a:pt x="203878" y="609482"/>
                  </a:cubicBezTo>
                  <a:cubicBezTo>
                    <a:pt x="202428" y="609845"/>
                    <a:pt x="200945" y="610209"/>
                    <a:pt x="199462" y="610540"/>
                  </a:cubicBezTo>
                  <a:cubicBezTo>
                    <a:pt x="198706" y="610719"/>
                    <a:pt x="197951" y="610870"/>
                    <a:pt x="197195" y="611021"/>
                  </a:cubicBezTo>
                  <a:cubicBezTo>
                    <a:pt x="195802" y="611324"/>
                    <a:pt x="194414" y="611626"/>
                    <a:pt x="193020" y="611867"/>
                  </a:cubicBezTo>
                  <a:cubicBezTo>
                    <a:pt x="191358" y="612197"/>
                    <a:pt x="189724" y="612471"/>
                    <a:pt x="188056" y="612746"/>
                  </a:cubicBezTo>
                  <a:cubicBezTo>
                    <a:pt x="186119" y="613076"/>
                    <a:pt x="184211" y="613350"/>
                    <a:pt x="182274" y="613653"/>
                  </a:cubicBezTo>
                  <a:cubicBezTo>
                    <a:pt x="169838" y="615377"/>
                    <a:pt x="157251" y="616256"/>
                    <a:pt x="145000" y="617253"/>
                  </a:cubicBezTo>
                  <a:cubicBezTo>
                    <a:pt x="141855" y="617432"/>
                    <a:pt x="138709" y="617645"/>
                    <a:pt x="135530" y="617857"/>
                  </a:cubicBezTo>
                  <a:cubicBezTo>
                    <a:pt x="131747" y="618764"/>
                    <a:pt x="127969" y="619671"/>
                    <a:pt x="124152" y="620522"/>
                  </a:cubicBezTo>
                  <a:cubicBezTo>
                    <a:pt x="121549" y="621099"/>
                    <a:pt x="118919" y="621670"/>
                    <a:pt x="116283" y="622247"/>
                  </a:cubicBezTo>
                  <a:cubicBezTo>
                    <a:pt x="112287" y="623092"/>
                    <a:pt x="108263" y="623882"/>
                    <a:pt x="104272" y="624637"/>
                  </a:cubicBezTo>
                  <a:cubicBezTo>
                    <a:pt x="101882" y="625091"/>
                    <a:pt x="99459" y="625544"/>
                    <a:pt x="97041" y="625970"/>
                  </a:cubicBezTo>
                  <a:cubicBezTo>
                    <a:pt x="70932" y="473034"/>
                    <a:pt x="41885" y="320674"/>
                    <a:pt x="16896" y="167525"/>
                  </a:cubicBezTo>
                  <a:cubicBezTo>
                    <a:pt x="16896" y="167373"/>
                    <a:pt x="16868" y="167222"/>
                    <a:pt x="16834" y="167071"/>
                  </a:cubicBezTo>
                  <a:cubicBezTo>
                    <a:pt x="10661" y="122852"/>
                    <a:pt x="6307" y="78392"/>
                    <a:pt x="1706" y="33988"/>
                  </a:cubicBezTo>
                  <a:cubicBezTo>
                    <a:pt x="1527" y="25758"/>
                    <a:pt x="-2318" y="16615"/>
                    <a:pt x="2159" y="9079"/>
                  </a:cubicBezTo>
                  <a:cubicBezTo>
                    <a:pt x="3279" y="7142"/>
                    <a:pt x="4975" y="5720"/>
                    <a:pt x="6939" y="4841"/>
                  </a:cubicBezTo>
                  <a:cubicBezTo>
                    <a:pt x="8299" y="2540"/>
                    <a:pt x="10269" y="938"/>
                    <a:pt x="13051" y="238"/>
                  </a:cubicBezTo>
                  <a:cubicBezTo>
                    <a:pt x="17556" y="-758"/>
                    <a:pt x="23063" y="1420"/>
                    <a:pt x="25000" y="5837"/>
                  </a:cubicBezTo>
                  <a:cubicBezTo>
                    <a:pt x="40520" y="74148"/>
                    <a:pt x="65302" y="139951"/>
                    <a:pt x="86542" y="206688"/>
                  </a:cubicBezTo>
                  <a:cubicBezTo>
                    <a:pt x="127779" y="336563"/>
                    <a:pt x="172167" y="465649"/>
                    <a:pt x="206928" y="597461"/>
                  </a:cubicBezTo>
                  <a:cubicBezTo>
                    <a:pt x="208232" y="602707"/>
                    <a:pt x="209530" y="607908"/>
                    <a:pt x="210835" y="61311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1" name="Google Shape;901;p15"/>
            <p:cNvSpPr/>
            <p:nvPr/>
          </p:nvSpPr>
          <p:spPr>
            <a:xfrm>
              <a:off x="1412655" y="1442598"/>
              <a:ext cx="232689" cy="612666"/>
            </a:xfrm>
            <a:custGeom>
              <a:avLst/>
              <a:gdLst/>
              <a:ahLst/>
              <a:cxnLst/>
              <a:rect l="l" t="t" r="r" b="b"/>
              <a:pathLst>
                <a:path w="232689" h="612666" extrusionOk="0">
                  <a:moveTo>
                    <a:pt x="231934" y="590568"/>
                  </a:moveTo>
                  <a:cubicBezTo>
                    <a:pt x="232175" y="591386"/>
                    <a:pt x="232449" y="592203"/>
                    <a:pt x="232690" y="593020"/>
                  </a:cubicBezTo>
                  <a:cubicBezTo>
                    <a:pt x="231811" y="591873"/>
                    <a:pt x="230966" y="590691"/>
                    <a:pt x="230121" y="589510"/>
                  </a:cubicBezTo>
                  <a:cubicBezTo>
                    <a:pt x="229276" y="588329"/>
                    <a:pt x="228425" y="587119"/>
                    <a:pt x="227608" y="585910"/>
                  </a:cubicBezTo>
                  <a:cubicBezTo>
                    <a:pt x="225884" y="586604"/>
                    <a:pt x="224127" y="587270"/>
                    <a:pt x="222341" y="587909"/>
                  </a:cubicBezTo>
                  <a:cubicBezTo>
                    <a:pt x="222218" y="587970"/>
                    <a:pt x="222067" y="587998"/>
                    <a:pt x="221950" y="588060"/>
                  </a:cubicBezTo>
                  <a:cubicBezTo>
                    <a:pt x="220315" y="588637"/>
                    <a:pt x="218681" y="589208"/>
                    <a:pt x="217047" y="589723"/>
                  </a:cubicBezTo>
                  <a:cubicBezTo>
                    <a:pt x="216773" y="589812"/>
                    <a:pt x="216504" y="589902"/>
                    <a:pt x="216230" y="589997"/>
                  </a:cubicBezTo>
                  <a:cubicBezTo>
                    <a:pt x="214719" y="590484"/>
                    <a:pt x="213235" y="590938"/>
                    <a:pt x="211752" y="591391"/>
                  </a:cubicBezTo>
                  <a:cubicBezTo>
                    <a:pt x="209995" y="591906"/>
                    <a:pt x="208271" y="592388"/>
                    <a:pt x="206547" y="592875"/>
                  </a:cubicBezTo>
                  <a:cubicBezTo>
                    <a:pt x="198678" y="595053"/>
                    <a:pt x="191447" y="596660"/>
                    <a:pt x="186002" y="597746"/>
                  </a:cubicBezTo>
                  <a:cubicBezTo>
                    <a:pt x="171450" y="601077"/>
                    <a:pt x="156899" y="604162"/>
                    <a:pt x="142403" y="607885"/>
                  </a:cubicBezTo>
                  <a:cubicBezTo>
                    <a:pt x="142375" y="607885"/>
                    <a:pt x="142313" y="607913"/>
                    <a:pt x="142280" y="607913"/>
                  </a:cubicBezTo>
                  <a:cubicBezTo>
                    <a:pt x="140707" y="608367"/>
                    <a:pt x="139134" y="608731"/>
                    <a:pt x="137500" y="609094"/>
                  </a:cubicBezTo>
                  <a:cubicBezTo>
                    <a:pt x="136230" y="609425"/>
                    <a:pt x="134959" y="609733"/>
                    <a:pt x="133689" y="610001"/>
                  </a:cubicBezTo>
                  <a:cubicBezTo>
                    <a:pt x="132390" y="610304"/>
                    <a:pt x="131114" y="610545"/>
                    <a:pt x="129816" y="610757"/>
                  </a:cubicBezTo>
                  <a:cubicBezTo>
                    <a:pt x="128786" y="610970"/>
                    <a:pt x="127728" y="611121"/>
                    <a:pt x="126670" y="611272"/>
                  </a:cubicBezTo>
                  <a:cubicBezTo>
                    <a:pt x="125098" y="611513"/>
                    <a:pt x="123525" y="611726"/>
                    <a:pt x="121952" y="611911"/>
                  </a:cubicBezTo>
                  <a:cubicBezTo>
                    <a:pt x="119591" y="612213"/>
                    <a:pt x="117234" y="612454"/>
                    <a:pt x="114872" y="612667"/>
                  </a:cubicBezTo>
                  <a:cubicBezTo>
                    <a:pt x="107127" y="576106"/>
                    <a:pt x="99017" y="539726"/>
                    <a:pt x="89609" y="503557"/>
                  </a:cubicBezTo>
                  <a:cubicBezTo>
                    <a:pt x="71425" y="427800"/>
                    <a:pt x="59716" y="350711"/>
                    <a:pt x="41863" y="274892"/>
                  </a:cubicBezTo>
                  <a:cubicBezTo>
                    <a:pt x="22649" y="188906"/>
                    <a:pt x="8915" y="101828"/>
                    <a:pt x="21" y="14358"/>
                  </a:cubicBezTo>
                  <a:cubicBezTo>
                    <a:pt x="-583" y="4067"/>
                    <a:pt x="11730" y="-3681"/>
                    <a:pt x="20657" y="1828"/>
                  </a:cubicBezTo>
                  <a:cubicBezTo>
                    <a:pt x="27194" y="5428"/>
                    <a:pt x="28341" y="13389"/>
                    <a:pt x="31582" y="19565"/>
                  </a:cubicBezTo>
                  <a:cubicBezTo>
                    <a:pt x="90398" y="156522"/>
                    <a:pt x="136991" y="298440"/>
                    <a:pt x="185610" y="439272"/>
                  </a:cubicBezTo>
                  <a:cubicBezTo>
                    <a:pt x="201712" y="489476"/>
                    <a:pt x="215844" y="540353"/>
                    <a:pt x="231934" y="59056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2" name="Google Shape;902;p15"/>
            <p:cNvSpPr/>
            <p:nvPr/>
          </p:nvSpPr>
          <p:spPr>
            <a:xfrm>
              <a:off x="1350211" y="1223705"/>
              <a:ext cx="71693" cy="164865"/>
            </a:xfrm>
            <a:custGeom>
              <a:avLst/>
              <a:gdLst/>
              <a:ahLst/>
              <a:cxnLst/>
              <a:rect l="l" t="t" r="r" b="b"/>
              <a:pathLst>
                <a:path w="71693" h="164865" extrusionOk="0">
                  <a:moveTo>
                    <a:pt x="45199" y="156755"/>
                  </a:moveTo>
                  <a:cubicBezTo>
                    <a:pt x="33608" y="125010"/>
                    <a:pt x="22594" y="92973"/>
                    <a:pt x="11070" y="61200"/>
                  </a:cubicBezTo>
                  <a:cubicBezTo>
                    <a:pt x="7085" y="45059"/>
                    <a:pt x="-14059" y="857"/>
                    <a:pt x="15396" y="0"/>
                  </a:cubicBezTo>
                  <a:cubicBezTo>
                    <a:pt x="29472" y="1433"/>
                    <a:pt x="27385" y="16819"/>
                    <a:pt x="29769" y="27037"/>
                  </a:cubicBezTo>
                  <a:cubicBezTo>
                    <a:pt x="40711" y="67997"/>
                    <a:pt x="58094" y="106976"/>
                    <a:pt x="71067" y="147310"/>
                  </a:cubicBezTo>
                  <a:cubicBezTo>
                    <a:pt x="75836" y="163462"/>
                    <a:pt x="52005" y="172308"/>
                    <a:pt x="45199" y="15675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3" name="Google Shape;903;p15"/>
            <p:cNvSpPr/>
            <p:nvPr/>
          </p:nvSpPr>
          <p:spPr>
            <a:xfrm>
              <a:off x="1917160" y="3071008"/>
              <a:ext cx="31442" cy="71953"/>
            </a:xfrm>
            <a:custGeom>
              <a:avLst/>
              <a:gdLst/>
              <a:ahLst/>
              <a:cxnLst/>
              <a:rect l="l" t="t" r="r" b="b"/>
              <a:pathLst>
                <a:path w="31442" h="71953" extrusionOk="0">
                  <a:moveTo>
                    <a:pt x="5963" y="62639"/>
                  </a:moveTo>
                  <a:cubicBezTo>
                    <a:pt x="1933" y="45888"/>
                    <a:pt x="713" y="28464"/>
                    <a:pt x="2" y="11310"/>
                  </a:cubicBezTo>
                  <a:cubicBezTo>
                    <a:pt x="-227" y="-1523"/>
                    <a:pt x="18091" y="-4451"/>
                    <a:pt x="21846" y="7827"/>
                  </a:cubicBezTo>
                  <a:cubicBezTo>
                    <a:pt x="26038" y="23907"/>
                    <a:pt x="28501" y="40491"/>
                    <a:pt x="31316" y="56889"/>
                  </a:cubicBezTo>
                  <a:cubicBezTo>
                    <a:pt x="32195" y="63334"/>
                    <a:pt x="28439" y="69599"/>
                    <a:pt x="22120" y="71446"/>
                  </a:cubicBezTo>
                  <a:cubicBezTo>
                    <a:pt x="15528" y="73412"/>
                    <a:pt x="7748" y="69492"/>
                    <a:pt x="5963" y="6263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05" name="Google Shape;905;p15">
            <a:extLst>
              <a:ext uri="{C183D7F6-B498-43B3-948B-1728B52AA6E4}">
                <adec:decorative xmlns:adec="http://schemas.microsoft.com/office/drawing/2017/decorative" val="1"/>
              </a:ext>
            </a:extLst>
          </p:cNvPr>
          <p:cNvGrpSpPr/>
          <p:nvPr/>
        </p:nvGrpSpPr>
        <p:grpSpPr>
          <a:xfrm>
            <a:off x="6199492" y="1960753"/>
            <a:ext cx="1119543" cy="365394"/>
            <a:chOff x="10951184" y="4119626"/>
            <a:chExt cx="2239085" cy="730787"/>
          </a:xfrm>
        </p:grpSpPr>
        <p:sp>
          <p:nvSpPr>
            <p:cNvPr id="906" name="Google Shape;906;p15"/>
            <p:cNvSpPr/>
            <p:nvPr/>
          </p:nvSpPr>
          <p:spPr>
            <a:xfrm>
              <a:off x="10951184" y="4119626"/>
              <a:ext cx="2239085" cy="730787"/>
            </a:xfrm>
            <a:custGeom>
              <a:avLst/>
              <a:gdLst/>
              <a:ahLst/>
              <a:cxnLst/>
              <a:rect l="l" t="t" r="r" b="b"/>
              <a:pathLst>
                <a:path w="2239085" h="730787" extrusionOk="0">
                  <a:moveTo>
                    <a:pt x="2238073" y="703116"/>
                  </a:moveTo>
                  <a:cubicBezTo>
                    <a:pt x="2217323" y="661300"/>
                    <a:pt x="2182271" y="622877"/>
                    <a:pt x="2145271" y="504668"/>
                  </a:cubicBezTo>
                  <a:cubicBezTo>
                    <a:pt x="2092097" y="328759"/>
                    <a:pt x="2088615" y="388861"/>
                    <a:pt x="2148450" y="269082"/>
                  </a:cubicBezTo>
                  <a:cubicBezTo>
                    <a:pt x="2242716" y="78646"/>
                    <a:pt x="2231693" y="79655"/>
                    <a:pt x="2188792" y="72362"/>
                  </a:cubicBezTo>
                  <a:cubicBezTo>
                    <a:pt x="2061323" y="50936"/>
                    <a:pt x="1899674" y="49905"/>
                    <a:pt x="1774850" y="39771"/>
                  </a:cubicBezTo>
                  <a:cubicBezTo>
                    <a:pt x="799156" y="-45938"/>
                    <a:pt x="553890" y="34048"/>
                    <a:pt x="15165" y="30886"/>
                  </a:cubicBezTo>
                  <a:cubicBezTo>
                    <a:pt x="-16427" y="31456"/>
                    <a:pt x="3658" y="69476"/>
                    <a:pt x="53956" y="249239"/>
                  </a:cubicBezTo>
                  <a:cubicBezTo>
                    <a:pt x="107877" y="444231"/>
                    <a:pt x="85834" y="321258"/>
                    <a:pt x="18561" y="663688"/>
                  </a:cubicBezTo>
                  <a:cubicBezTo>
                    <a:pt x="15193" y="684599"/>
                    <a:pt x="-2383" y="722456"/>
                    <a:pt x="30548" y="726279"/>
                  </a:cubicBezTo>
                  <a:cubicBezTo>
                    <a:pt x="517283" y="688394"/>
                    <a:pt x="1006622" y="739258"/>
                    <a:pt x="1494320" y="729522"/>
                  </a:cubicBezTo>
                  <a:cubicBezTo>
                    <a:pt x="1735417" y="725360"/>
                    <a:pt x="1976786" y="717380"/>
                    <a:pt x="2217861" y="725971"/>
                  </a:cubicBezTo>
                  <a:cubicBezTo>
                    <a:pt x="2230657" y="728468"/>
                    <a:pt x="2242707" y="715579"/>
                    <a:pt x="2238073" y="7031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07" name="Google Shape;907;p15"/>
            <p:cNvSpPr/>
            <p:nvPr/>
          </p:nvSpPr>
          <p:spPr>
            <a:xfrm>
              <a:off x="10951184" y="4119626"/>
              <a:ext cx="2239085" cy="730787"/>
            </a:xfrm>
            <a:custGeom>
              <a:avLst/>
              <a:gdLst/>
              <a:ahLst/>
              <a:cxnLst/>
              <a:rect l="l" t="t" r="r" b="b"/>
              <a:pathLst>
                <a:path w="2239085" h="730787" extrusionOk="0">
                  <a:moveTo>
                    <a:pt x="2238073" y="703116"/>
                  </a:moveTo>
                  <a:cubicBezTo>
                    <a:pt x="2217323" y="661300"/>
                    <a:pt x="2182271" y="622877"/>
                    <a:pt x="2145271" y="504668"/>
                  </a:cubicBezTo>
                  <a:cubicBezTo>
                    <a:pt x="2092097" y="328759"/>
                    <a:pt x="2088615" y="388861"/>
                    <a:pt x="2148450" y="269082"/>
                  </a:cubicBezTo>
                  <a:cubicBezTo>
                    <a:pt x="2242716" y="78646"/>
                    <a:pt x="2231693" y="79655"/>
                    <a:pt x="2188792" y="72362"/>
                  </a:cubicBezTo>
                  <a:cubicBezTo>
                    <a:pt x="2061323" y="50936"/>
                    <a:pt x="1899674" y="49905"/>
                    <a:pt x="1774850" y="39771"/>
                  </a:cubicBezTo>
                  <a:cubicBezTo>
                    <a:pt x="799156" y="-45938"/>
                    <a:pt x="553890" y="34048"/>
                    <a:pt x="15165" y="30886"/>
                  </a:cubicBezTo>
                  <a:cubicBezTo>
                    <a:pt x="-16427" y="31456"/>
                    <a:pt x="3658" y="69476"/>
                    <a:pt x="53956" y="249239"/>
                  </a:cubicBezTo>
                  <a:cubicBezTo>
                    <a:pt x="107877" y="444231"/>
                    <a:pt x="85834" y="321258"/>
                    <a:pt x="18561" y="663688"/>
                  </a:cubicBezTo>
                  <a:cubicBezTo>
                    <a:pt x="15193" y="684599"/>
                    <a:pt x="-2383" y="722456"/>
                    <a:pt x="30548" y="726279"/>
                  </a:cubicBezTo>
                  <a:cubicBezTo>
                    <a:pt x="517283" y="688394"/>
                    <a:pt x="1006622" y="739258"/>
                    <a:pt x="1494320" y="729522"/>
                  </a:cubicBezTo>
                  <a:cubicBezTo>
                    <a:pt x="1735417" y="725360"/>
                    <a:pt x="1976786" y="717380"/>
                    <a:pt x="2217861" y="725971"/>
                  </a:cubicBezTo>
                  <a:cubicBezTo>
                    <a:pt x="2230657" y="728468"/>
                    <a:pt x="2242707" y="715579"/>
                    <a:pt x="2238073" y="70311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3" name="TextBox 2">
            <a:extLst>
              <a:ext uri="{FF2B5EF4-FFF2-40B4-BE49-F238E27FC236}">
                <a16:creationId xmlns:a16="http://schemas.microsoft.com/office/drawing/2014/main" id="{40E54643-A586-CA42-DB78-CDBB57E6FCB1}"/>
              </a:ext>
            </a:extLst>
          </p:cNvPr>
          <p:cNvSpPr txBox="1"/>
          <p:nvPr/>
        </p:nvSpPr>
        <p:spPr>
          <a:xfrm>
            <a:off x="210263" y="1536170"/>
            <a:ext cx="6267874" cy="3477875"/>
          </a:xfrm>
          <a:prstGeom prst="rect">
            <a:avLst/>
          </a:prstGeom>
          <a:noFill/>
        </p:spPr>
        <p:txBody>
          <a:bodyPr wrap="square" lIns="91440" tIns="45720" rIns="91440" bIns="45720" anchor="t">
            <a:spAutoFit/>
          </a:bodyPr>
          <a:lstStyle/>
          <a:p>
            <a:pPr marL="342900" indent="-342900">
              <a:buFont typeface="Arial" panose="020B0604020202020204" pitchFamily="34" charset="0"/>
              <a:buChar char="•"/>
            </a:pPr>
            <a:r>
              <a:rPr lang="en-US" sz="2000" dirty="0">
                <a:latin typeface="Malgun Gothic"/>
              </a:rPr>
              <a:t>Choose </a:t>
            </a:r>
            <a:r>
              <a:rPr lang="en-US" sz="2000" b="1" dirty="0">
                <a:latin typeface="Malgun Gothic"/>
              </a:rPr>
              <a:t>relevant topic </a:t>
            </a:r>
          </a:p>
          <a:p>
            <a:endParaRPr lang="en-US" sz="2000" b="1" dirty="0">
              <a:latin typeface="Malgun Gothic"/>
            </a:endParaRPr>
          </a:p>
          <a:p>
            <a:pPr marL="342900" indent="-342900">
              <a:buFont typeface="Arial" panose="020B0604020202020204" pitchFamily="34" charset="0"/>
              <a:buChar char="•"/>
            </a:pPr>
            <a:r>
              <a:rPr lang="en-US" sz="2000" dirty="0">
                <a:latin typeface="Malgun Gothic"/>
              </a:rPr>
              <a:t>Research topic and themes so you can create your questions</a:t>
            </a:r>
          </a:p>
          <a:p>
            <a:endParaRPr lang="en-US" sz="2000" dirty="0">
              <a:latin typeface="Malgun Gothic"/>
            </a:endParaRPr>
          </a:p>
          <a:p>
            <a:pPr marL="342900" indent="-342900">
              <a:buFont typeface="Arial" panose="020B0604020202020204" pitchFamily="34" charset="0"/>
              <a:buChar char="•"/>
            </a:pPr>
            <a:r>
              <a:rPr lang="en-US" sz="2000" dirty="0">
                <a:latin typeface="Malgun Gothic"/>
              </a:rPr>
              <a:t>Find people easy to access but knowledgeable in your topic area. These are your interviewees! </a:t>
            </a:r>
          </a:p>
          <a:p>
            <a:endParaRPr lang="en-US" sz="2000" dirty="0">
              <a:latin typeface="Malgun Gothic"/>
            </a:endParaRPr>
          </a:p>
          <a:p>
            <a:pPr marL="342900" indent="-342900">
              <a:buFont typeface="Arial" panose="020B0604020202020204" pitchFamily="34" charset="0"/>
              <a:buChar char="•"/>
            </a:pPr>
            <a:r>
              <a:rPr lang="en-US" sz="2000" dirty="0">
                <a:latin typeface="Malgun Gothic"/>
              </a:rPr>
              <a:t>Conduct interview</a:t>
            </a:r>
          </a:p>
          <a:p>
            <a:endParaRPr lang="en-US" sz="2000" dirty="0">
              <a:latin typeface="Malgun Gothic"/>
            </a:endParaRPr>
          </a:p>
          <a:p>
            <a:pPr marL="342900" indent="-342900">
              <a:buFont typeface="Arial" panose="020B0604020202020204" pitchFamily="34" charset="0"/>
              <a:buChar char="•"/>
            </a:pPr>
            <a:r>
              <a:rPr lang="en-US" sz="2000" dirty="0">
                <a:latin typeface="Malgun Gothic"/>
              </a:rPr>
              <a:t>Compile answers for others to access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911"/>
        <p:cNvGrpSpPr/>
        <p:nvPr/>
      </p:nvGrpSpPr>
      <p:grpSpPr>
        <a:xfrm>
          <a:off x="0" y="0"/>
          <a:ext cx="0" cy="0"/>
          <a:chOff x="0" y="0"/>
          <a:chExt cx="0" cy="0"/>
        </a:xfrm>
      </p:grpSpPr>
      <p:sp>
        <p:nvSpPr>
          <p:cNvPr id="912" name="Google Shape;912;p16"/>
          <p:cNvSpPr txBox="1">
            <a:spLocks noGrp="1"/>
          </p:cNvSpPr>
          <p:nvPr>
            <p:ph type="title" idx="4294967295"/>
          </p:nvPr>
        </p:nvSpPr>
        <p:spPr>
          <a:xfrm>
            <a:off x="395303" y="266068"/>
            <a:ext cx="4947900" cy="1231106"/>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Preparing for Your Interview</a:t>
            </a:r>
            <a:endParaRPr kumimoji="0" lang="en-US" sz="7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endParaRPr>
          </a:p>
        </p:txBody>
      </p:sp>
      <p:sp>
        <p:nvSpPr>
          <p:cNvPr id="914" name="Google Shape;914;p16"/>
          <p:cNvSpPr txBox="1"/>
          <p:nvPr/>
        </p:nvSpPr>
        <p:spPr>
          <a:xfrm>
            <a:off x="459850" y="2159342"/>
            <a:ext cx="2529675" cy="1772793"/>
          </a:xfrm>
          <a:prstGeom prst="rect">
            <a:avLst/>
          </a:prstGeom>
          <a:noFill/>
          <a:ln/>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n" sz="32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Write your interview questions. </a:t>
            </a:r>
            <a:endParaRPr lang="en-US" sz="32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918" name="Google Shape;918;p16"/>
          <p:cNvSpPr txBox="1"/>
          <p:nvPr/>
        </p:nvSpPr>
        <p:spPr>
          <a:xfrm>
            <a:off x="3418700" y="2161442"/>
            <a:ext cx="2529675" cy="1795420"/>
          </a:xfrm>
          <a:prstGeom prst="rect">
            <a:avLst/>
          </a:prstGeom>
          <a:noFill/>
          <a:ln/>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spAutoFit/>
          </a:bodyPr>
          <a:lstStyle/>
          <a:p>
            <a:pPr algn="ctr">
              <a:lnSpc>
                <a:spcPct val="120000"/>
              </a:lnSpc>
            </a:pPr>
            <a:r>
              <a:rPr lang="en" sz="2400" dirty="0">
                <a:latin typeface="Malgun Gothic Semilight"/>
                <a:ea typeface="Malgun Gothic Semilight"/>
                <a:cs typeface="Malgun Gothic Semilight"/>
                <a:sym typeface="Mali Light"/>
              </a:rPr>
              <a:t>Schedule a time when you and your interviewee can both meet. </a:t>
            </a:r>
            <a:endParaRPr lang="en-US" sz="24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922" name="Google Shape;922;p16"/>
          <p:cNvSpPr txBox="1"/>
          <p:nvPr/>
        </p:nvSpPr>
        <p:spPr>
          <a:xfrm>
            <a:off x="6355836" y="2161892"/>
            <a:ext cx="2109108" cy="1772793"/>
          </a:xfrm>
          <a:prstGeom prst="rect">
            <a:avLst/>
          </a:prstGeom>
          <a:noFill/>
          <a:ln/>
        </p:spPr>
        <p:style>
          <a:lnRef idx="2">
            <a:schemeClr val="accent2"/>
          </a:lnRef>
          <a:fillRef idx="1">
            <a:schemeClr val="lt1"/>
          </a:fillRef>
          <a:effectRef idx="0">
            <a:schemeClr val="accent2"/>
          </a:effectRef>
          <a:fontRef idx="minor">
            <a:schemeClr val="dk1"/>
          </a:fontRef>
        </p:style>
        <p:txBody>
          <a:bodyPr spcFirstLastPara="1" wrap="square" lIns="0" tIns="0" rIns="0" bIns="0" anchor="t" anchorCtr="0">
            <a:spAutoFit/>
          </a:bodyPr>
          <a:lstStyle/>
          <a:p>
            <a:pPr algn="ctr">
              <a:lnSpc>
                <a:spcPct val="120000"/>
              </a:lnSpc>
            </a:pPr>
            <a:r>
              <a:rPr lang="en-US" sz="3200" dirty="0">
                <a:latin typeface="Malgun Gothic Semilight"/>
                <a:ea typeface="Malgun Gothic Semilight"/>
                <a:cs typeface="Malgun Gothic Semilight"/>
                <a:sym typeface="Mali Light"/>
              </a:rPr>
              <a:t>Have an audio recorder.  </a:t>
            </a:r>
            <a:endParaRPr lang="en-US" sz="3200" dirty="0">
              <a:solidFill>
                <a:schemeClr val="dk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grpSp>
        <p:nvGrpSpPr>
          <p:cNvPr id="925" name="Google Shape;925;p16">
            <a:extLst>
              <a:ext uri="{C183D7F6-B498-43B3-948B-1728B52AA6E4}">
                <adec:decorative xmlns:adec="http://schemas.microsoft.com/office/drawing/2017/decorative" val="1"/>
              </a:ext>
            </a:extLst>
          </p:cNvPr>
          <p:cNvGrpSpPr/>
          <p:nvPr/>
        </p:nvGrpSpPr>
        <p:grpSpPr>
          <a:xfrm rot="1307957">
            <a:off x="5959278" y="125784"/>
            <a:ext cx="3796426" cy="1389522"/>
            <a:chOff x="11917437" y="249981"/>
            <a:chExt cx="7591957" cy="2778922"/>
          </a:xfrm>
        </p:grpSpPr>
        <p:sp>
          <p:nvSpPr>
            <p:cNvPr id="926" name="Google Shape;926;p16"/>
            <p:cNvSpPr/>
            <p:nvPr/>
          </p:nvSpPr>
          <p:spPr>
            <a:xfrm>
              <a:off x="16141855" y="400266"/>
              <a:ext cx="3062245" cy="2491046"/>
            </a:xfrm>
            <a:custGeom>
              <a:avLst/>
              <a:gdLst/>
              <a:ahLst/>
              <a:cxnLst/>
              <a:rect l="l" t="t" r="r" b="b"/>
              <a:pathLst>
                <a:path w="3062245" h="2491046" extrusionOk="0">
                  <a:moveTo>
                    <a:pt x="3034921" y="596972"/>
                  </a:moveTo>
                  <a:cubicBezTo>
                    <a:pt x="3061796" y="736835"/>
                    <a:pt x="3065015" y="882353"/>
                    <a:pt x="3060612" y="1023171"/>
                  </a:cubicBezTo>
                  <a:cubicBezTo>
                    <a:pt x="3052579" y="1279942"/>
                    <a:pt x="3020086" y="1540428"/>
                    <a:pt x="2915454" y="1775125"/>
                  </a:cubicBezTo>
                  <a:cubicBezTo>
                    <a:pt x="2672936" y="2319128"/>
                    <a:pt x="2055649" y="2486220"/>
                    <a:pt x="1506538" y="2490799"/>
                  </a:cubicBezTo>
                  <a:cubicBezTo>
                    <a:pt x="1213261" y="2493240"/>
                    <a:pt x="879791" y="2479777"/>
                    <a:pt x="610656" y="2351694"/>
                  </a:cubicBezTo>
                  <a:cubicBezTo>
                    <a:pt x="221918" y="2166681"/>
                    <a:pt x="140335" y="1757872"/>
                    <a:pt x="63382" y="1373533"/>
                  </a:cubicBezTo>
                  <a:cubicBezTo>
                    <a:pt x="34639" y="1230016"/>
                    <a:pt x="19015" y="1084180"/>
                    <a:pt x="11666" y="938101"/>
                  </a:cubicBezTo>
                  <a:cubicBezTo>
                    <a:pt x="10831" y="935053"/>
                    <a:pt x="10011" y="932264"/>
                    <a:pt x="9510" y="930247"/>
                  </a:cubicBezTo>
                  <a:cubicBezTo>
                    <a:pt x="-8620" y="865508"/>
                    <a:pt x="1964" y="795721"/>
                    <a:pt x="17998" y="731559"/>
                  </a:cubicBezTo>
                  <a:cubicBezTo>
                    <a:pt x="73328" y="546970"/>
                    <a:pt x="181028" y="398374"/>
                    <a:pt x="341476" y="290926"/>
                  </a:cubicBezTo>
                  <a:cubicBezTo>
                    <a:pt x="565287" y="141041"/>
                    <a:pt x="848847" y="75348"/>
                    <a:pt x="1112697" y="38111"/>
                  </a:cubicBezTo>
                  <a:cubicBezTo>
                    <a:pt x="1399901" y="-2430"/>
                    <a:pt x="1690947" y="-2445"/>
                    <a:pt x="1980367" y="1846"/>
                  </a:cubicBezTo>
                  <a:cubicBezTo>
                    <a:pt x="2137885" y="4180"/>
                    <a:pt x="2296178" y="7728"/>
                    <a:pt x="2451236" y="35579"/>
                  </a:cubicBezTo>
                  <a:cubicBezTo>
                    <a:pt x="2646698" y="70678"/>
                    <a:pt x="2851468" y="143740"/>
                    <a:pt x="2946581" y="331149"/>
                  </a:cubicBezTo>
                  <a:cubicBezTo>
                    <a:pt x="2989308" y="415324"/>
                    <a:pt x="3017231" y="504928"/>
                    <a:pt x="3034921" y="59697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7" name="Google Shape;927;p16"/>
            <p:cNvSpPr/>
            <p:nvPr/>
          </p:nvSpPr>
          <p:spPr>
            <a:xfrm>
              <a:off x="12242590" y="482956"/>
              <a:ext cx="3059286" cy="2485670"/>
            </a:xfrm>
            <a:custGeom>
              <a:avLst/>
              <a:gdLst/>
              <a:ahLst/>
              <a:cxnLst/>
              <a:rect l="l" t="t" r="r" b="b"/>
              <a:pathLst>
                <a:path w="3059286" h="2485670" extrusionOk="0">
                  <a:moveTo>
                    <a:pt x="16075" y="653478"/>
                  </a:moveTo>
                  <a:cubicBezTo>
                    <a:pt x="-5137" y="794311"/>
                    <a:pt x="-2480" y="939829"/>
                    <a:pt x="7602" y="1080359"/>
                  </a:cubicBezTo>
                  <a:cubicBezTo>
                    <a:pt x="25990" y="1336600"/>
                    <a:pt x="68975" y="1595555"/>
                    <a:pt x="182976" y="1825855"/>
                  </a:cubicBezTo>
                  <a:cubicBezTo>
                    <a:pt x="447237" y="2359654"/>
                    <a:pt x="1070780" y="2501791"/>
                    <a:pt x="1619633" y="2484264"/>
                  </a:cubicBezTo>
                  <a:cubicBezTo>
                    <a:pt x="1912758" y="2474909"/>
                    <a:pt x="2245423" y="2448044"/>
                    <a:pt x="2509167" y="2309227"/>
                  </a:cubicBezTo>
                  <a:cubicBezTo>
                    <a:pt x="2890117" y="2108734"/>
                    <a:pt x="2955149" y="1696969"/>
                    <a:pt x="3016538" y="1309840"/>
                  </a:cubicBezTo>
                  <a:cubicBezTo>
                    <a:pt x="3039466" y="1165277"/>
                    <a:pt x="3049199" y="1018940"/>
                    <a:pt x="3050656" y="872680"/>
                  </a:cubicBezTo>
                  <a:cubicBezTo>
                    <a:pt x="3051370" y="869602"/>
                    <a:pt x="3052068" y="866782"/>
                    <a:pt x="3052494" y="864750"/>
                  </a:cubicBezTo>
                  <a:cubicBezTo>
                    <a:pt x="3067996" y="799329"/>
                    <a:pt x="3054604" y="730027"/>
                    <a:pt x="3035989" y="666577"/>
                  </a:cubicBezTo>
                  <a:cubicBezTo>
                    <a:pt x="2973264" y="484369"/>
                    <a:pt x="2859643" y="340230"/>
                    <a:pt x="2695003" y="239317"/>
                  </a:cubicBezTo>
                  <a:cubicBezTo>
                    <a:pt x="2465332" y="98559"/>
                    <a:pt x="2179342" y="44327"/>
                    <a:pt x="1914201" y="17719"/>
                  </a:cubicBezTo>
                  <a:cubicBezTo>
                    <a:pt x="1625600" y="-11239"/>
                    <a:pt x="1334783" y="451"/>
                    <a:pt x="1045772" y="16385"/>
                  </a:cubicBezTo>
                  <a:cubicBezTo>
                    <a:pt x="888467" y="25057"/>
                    <a:pt x="730463" y="34973"/>
                    <a:pt x="576650" y="69025"/>
                  </a:cubicBezTo>
                  <a:cubicBezTo>
                    <a:pt x="382766" y="111947"/>
                    <a:pt x="181093" y="193196"/>
                    <a:pt x="93634" y="384274"/>
                  </a:cubicBezTo>
                  <a:cubicBezTo>
                    <a:pt x="54323" y="470147"/>
                    <a:pt x="30029" y="560797"/>
                    <a:pt x="16075" y="653478"/>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8" name="Google Shape;928;p16"/>
            <p:cNvSpPr/>
            <p:nvPr/>
          </p:nvSpPr>
          <p:spPr>
            <a:xfrm>
              <a:off x="17217069" y="417259"/>
              <a:ext cx="1017415" cy="2155512"/>
            </a:xfrm>
            <a:custGeom>
              <a:avLst/>
              <a:gdLst/>
              <a:ahLst/>
              <a:cxnLst/>
              <a:rect l="l" t="t" r="r" b="b"/>
              <a:pathLst>
                <a:path w="1017415" h="2155512" extrusionOk="0">
                  <a:moveTo>
                    <a:pt x="893599" y="15615"/>
                  </a:moveTo>
                  <a:cubicBezTo>
                    <a:pt x="917847" y="-20712"/>
                    <a:pt x="976548" y="12522"/>
                    <a:pt x="956111" y="52305"/>
                  </a:cubicBezTo>
                  <a:cubicBezTo>
                    <a:pt x="934747" y="90117"/>
                    <a:pt x="914401" y="128278"/>
                    <a:pt x="896377" y="167789"/>
                  </a:cubicBezTo>
                  <a:cubicBezTo>
                    <a:pt x="844919" y="295932"/>
                    <a:pt x="803634" y="429518"/>
                    <a:pt x="779006" y="565454"/>
                  </a:cubicBezTo>
                  <a:cubicBezTo>
                    <a:pt x="740894" y="860296"/>
                    <a:pt x="922220" y="704893"/>
                    <a:pt x="1005337" y="865072"/>
                  </a:cubicBezTo>
                  <a:cubicBezTo>
                    <a:pt x="1047958" y="1007330"/>
                    <a:pt x="968091" y="1157700"/>
                    <a:pt x="916192" y="1287890"/>
                  </a:cubicBezTo>
                  <a:cubicBezTo>
                    <a:pt x="827473" y="1448736"/>
                    <a:pt x="554937" y="2239397"/>
                    <a:pt x="338323" y="2148217"/>
                  </a:cubicBezTo>
                  <a:cubicBezTo>
                    <a:pt x="258304" y="2109996"/>
                    <a:pt x="260141" y="2005185"/>
                    <a:pt x="256740" y="1928682"/>
                  </a:cubicBezTo>
                  <a:cubicBezTo>
                    <a:pt x="268583" y="1755206"/>
                    <a:pt x="334406" y="1589145"/>
                    <a:pt x="395065" y="1427601"/>
                  </a:cubicBezTo>
                  <a:cubicBezTo>
                    <a:pt x="425251" y="1344563"/>
                    <a:pt x="465974" y="1264693"/>
                    <a:pt x="486579" y="1178531"/>
                  </a:cubicBezTo>
                  <a:cubicBezTo>
                    <a:pt x="492015" y="1120069"/>
                    <a:pt x="392484" y="1154000"/>
                    <a:pt x="359080" y="1157017"/>
                  </a:cubicBezTo>
                  <a:cubicBezTo>
                    <a:pt x="290524" y="1165174"/>
                    <a:pt x="221969" y="1180184"/>
                    <a:pt x="152684" y="1178289"/>
                  </a:cubicBezTo>
                  <a:cubicBezTo>
                    <a:pt x="42252" y="1182868"/>
                    <a:pt x="-17193" y="1099480"/>
                    <a:pt x="4383" y="994701"/>
                  </a:cubicBezTo>
                  <a:cubicBezTo>
                    <a:pt x="74002" y="776939"/>
                    <a:pt x="174170" y="568820"/>
                    <a:pt x="254796" y="355288"/>
                  </a:cubicBezTo>
                  <a:cubicBezTo>
                    <a:pt x="291298" y="256452"/>
                    <a:pt x="334785" y="160163"/>
                    <a:pt x="373109" y="62160"/>
                  </a:cubicBezTo>
                  <a:cubicBezTo>
                    <a:pt x="389796" y="16161"/>
                    <a:pt x="448543" y="24560"/>
                    <a:pt x="462725" y="60144"/>
                  </a:cubicBezTo>
                  <a:cubicBezTo>
                    <a:pt x="469983" y="59492"/>
                    <a:pt x="477074" y="58597"/>
                    <a:pt x="483694" y="57187"/>
                  </a:cubicBezTo>
                  <a:cubicBezTo>
                    <a:pt x="612028" y="37811"/>
                    <a:pt x="742169" y="50031"/>
                    <a:pt x="871172" y="42769"/>
                  </a:cubicBezTo>
                  <a:cubicBezTo>
                    <a:pt x="871172" y="42829"/>
                    <a:pt x="871127" y="42905"/>
                    <a:pt x="871127" y="42966"/>
                  </a:cubicBezTo>
                  <a:lnTo>
                    <a:pt x="871066" y="42966"/>
                  </a:lnTo>
                  <a:cubicBezTo>
                    <a:pt x="871066" y="43027"/>
                    <a:pt x="871005" y="43027"/>
                    <a:pt x="871021" y="43102"/>
                  </a:cubicBezTo>
                  <a:cubicBezTo>
                    <a:pt x="872448" y="42966"/>
                    <a:pt x="873875" y="42905"/>
                    <a:pt x="875257" y="42966"/>
                  </a:cubicBezTo>
                  <a:cubicBezTo>
                    <a:pt x="881315" y="33824"/>
                    <a:pt x="887419" y="24666"/>
                    <a:pt x="893599" y="15615"/>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29" name="Google Shape;929;p16"/>
            <p:cNvSpPr/>
            <p:nvPr/>
          </p:nvSpPr>
          <p:spPr>
            <a:xfrm>
              <a:off x="13569386" y="515155"/>
              <a:ext cx="1020482" cy="2131848"/>
            </a:xfrm>
            <a:custGeom>
              <a:avLst/>
              <a:gdLst/>
              <a:ahLst/>
              <a:cxnLst/>
              <a:rect l="l" t="t" r="r" b="b"/>
              <a:pathLst>
                <a:path w="1020482" h="2131848" extrusionOk="0">
                  <a:moveTo>
                    <a:pt x="934206" y="14494"/>
                  </a:moveTo>
                  <a:cubicBezTo>
                    <a:pt x="959912" y="-20832"/>
                    <a:pt x="1017216" y="14737"/>
                    <a:pt x="995184" y="53671"/>
                  </a:cubicBezTo>
                  <a:cubicBezTo>
                    <a:pt x="972302" y="90589"/>
                    <a:pt x="950453" y="127900"/>
                    <a:pt x="930835" y="166653"/>
                  </a:cubicBezTo>
                  <a:cubicBezTo>
                    <a:pt x="874245" y="292628"/>
                    <a:pt x="827615" y="424440"/>
                    <a:pt x="797520" y="559285"/>
                  </a:cubicBezTo>
                  <a:cubicBezTo>
                    <a:pt x="747550" y="852352"/>
                    <a:pt x="934995" y="704378"/>
                    <a:pt x="1011583" y="867771"/>
                  </a:cubicBezTo>
                  <a:cubicBezTo>
                    <a:pt x="1048434" y="1011637"/>
                    <a:pt x="962554" y="1158671"/>
                    <a:pt x="905447" y="1286663"/>
                  </a:cubicBezTo>
                  <a:cubicBezTo>
                    <a:pt x="810305" y="1443809"/>
                    <a:pt x="506111" y="2222857"/>
                    <a:pt x="293338" y="2123050"/>
                  </a:cubicBezTo>
                  <a:cubicBezTo>
                    <a:pt x="214928" y="2081630"/>
                    <a:pt x="220987" y="1976986"/>
                    <a:pt x="220683" y="1900422"/>
                  </a:cubicBezTo>
                  <a:cubicBezTo>
                    <a:pt x="239511" y="1727568"/>
                    <a:pt x="311984" y="1564281"/>
                    <a:pt x="379112" y="1405300"/>
                  </a:cubicBezTo>
                  <a:cubicBezTo>
                    <a:pt x="412623" y="1323550"/>
                    <a:pt x="456550" y="1245363"/>
                    <a:pt x="480601" y="1160111"/>
                  </a:cubicBezTo>
                  <a:cubicBezTo>
                    <a:pt x="488391" y="1101922"/>
                    <a:pt x="387585" y="1131805"/>
                    <a:pt x="354074" y="1133488"/>
                  </a:cubicBezTo>
                  <a:cubicBezTo>
                    <a:pt x="285245" y="1138870"/>
                    <a:pt x="216143" y="1151121"/>
                    <a:pt x="146980" y="1146436"/>
                  </a:cubicBezTo>
                  <a:cubicBezTo>
                    <a:pt x="36457" y="1146572"/>
                    <a:pt x="-19587" y="1060850"/>
                    <a:pt x="6210" y="957026"/>
                  </a:cubicBezTo>
                  <a:cubicBezTo>
                    <a:pt x="84559" y="742236"/>
                    <a:pt x="193048" y="538317"/>
                    <a:pt x="282208" y="328211"/>
                  </a:cubicBezTo>
                  <a:cubicBezTo>
                    <a:pt x="322674" y="230921"/>
                    <a:pt x="370002" y="136467"/>
                    <a:pt x="412243" y="40086"/>
                  </a:cubicBezTo>
                  <a:cubicBezTo>
                    <a:pt x="430768" y="-5201"/>
                    <a:pt x="489135" y="5549"/>
                    <a:pt x="501859" y="41678"/>
                  </a:cubicBezTo>
                  <a:cubicBezTo>
                    <a:pt x="509132" y="41314"/>
                    <a:pt x="516268" y="40708"/>
                    <a:pt x="522934" y="39556"/>
                  </a:cubicBezTo>
                  <a:cubicBezTo>
                    <a:pt x="651952" y="25365"/>
                    <a:pt x="781501" y="42800"/>
                    <a:pt x="910686" y="40738"/>
                  </a:cubicBezTo>
                  <a:cubicBezTo>
                    <a:pt x="910686" y="40799"/>
                    <a:pt x="910625" y="40859"/>
                    <a:pt x="910640" y="40920"/>
                  </a:cubicBezTo>
                  <a:lnTo>
                    <a:pt x="910580" y="40920"/>
                  </a:lnTo>
                  <a:cubicBezTo>
                    <a:pt x="910580" y="40981"/>
                    <a:pt x="910519" y="40981"/>
                    <a:pt x="910519" y="41041"/>
                  </a:cubicBezTo>
                  <a:cubicBezTo>
                    <a:pt x="911946" y="40966"/>
                    <a:pt x="913373" y="40966"/>
                    <a:pt x="914755" y="41072"/>
                  </a:cubicBezTo>
                  <a:cubicBezTo>
                    <a:pt x="921208" y="32202"/>
                    <a:pt x="927677" y="23288"/>
                    <a:pt x="934206" y="14494"/>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0" name="Google Shape;930;p16"/>
            <p:cNvSpPr/>
            <p:nvPr/>
          </p:nvSpPr>
          <p:spPr>
            <a:xfrm>
              <a:off x="16914545" y="1992100"/>
              <a:ext cx="440270" cy="876108"/>
            </a:xfrm>
            <a:custGeom>
              <a:avLst/>
              <a:gdLst/>
              <a:ahLst/>
              <a:cxnLst/>
              <a:rect l="l" t="t" r="r" b="b"/>
              <a:pathLst>
                <a:path w="440270" h="876108" extrusionOk="0">
                  <a:moveTo>
                    <a:pt x="172528" y="875101"/>
                  </a:moveTo>
                  <a:cubicBezTo>
                    <a:pt x="133490" y="868066"/>
                    <a:pt x="129163" y="825145"/>
                    <a:pt x="139913" y="793700"/>
                  </a:cubicBezTo>
                  <a:cubicBezTo>
                    <a:pt x="129132" y="799098"/>
                    <a:pt x="116590" y="800401"/>
                    <a:pt x="104246" y="796187"/>
                  </a:cubicBezTo>
                  <a:cubicBezTo>
                    <a:pt x="97641" y="793943"/>
                    <a:pt x="91977" y="790440"/>
                    <a:pt x="87362" y="786059"/>
                  </a:cubicBezTo>
                  <a:cubicBezTo>
                    <a:pt x="67227" y="818398"/>
                    <a:pt x="13993" y="811499"/>
                    <a:pt x="2787" y="775052"/>
                  </a:cubicBezTo>
                  <a:cubicBezTo>
                    <a:pt x="-4000" y="756752"/>
                    <a:pt x="3136" y="738376"/>
                    <a:pt x="8010" y="720547"/>
                  </a:cubicBezTo>
                  <a:cubicBezTo>
                    <a:pt x="61306" y="566205"/>
                    <a:pt x="111200" y="410347"/>
                    <a:pt x="167563" y="257036"/>
                  </a:cubicBezTo>
                  <a:cubicBezTo>
                    <a:pt x="202714" y="173391"/>
                    <a:pt x="234585" y="81104"/>
                    <a:pt x="305236" y="20186"/>
                  </a:cubicBezTo>
                  <a:cubicBezTo>
                    <a:pt x="342299" y="-12471"/>
                    <a:pt x="409898" y="-5815"/>
                    <a:pt x="430108" y="42428"/>
                  </a:cubicBezTo>
                  <a:cubicBezTo>
                    <a:pt x="446188" y="80013"/>
                    <a:pt x="438763" y="123404"/>
                    <a:pt x="437199" y="163081"/>
                  </a:cubicBezTo>
                  <a:cubicBezTo>
                    <a:pt x="429835" y="297259"/>
                    <a:pt x="392164" y="426797"/>
                    <a:pt x="350180" y="553697"/>
                  </a:cubicBezTo>
                  <a:cubicBezTo>
                    <a:pt x="330031" y="615600"/>
                    <a:pt x="309244" y="677201"/>
                    <a:pt x="285952" y="737907"/>
                  </a:cubicBezTo>
                  <a:cubicBezTo>
                    <a:pt x="269371" y="766789"/>
                    <a:pt x="267777" y="814153"/>
                    <a:pt x="231806" y="825342"/>
                  </a:cubicBezTo>
                  <a:cubicBezTo>
                    <a:pt x="227889" y="854876"/>
                    <a:pt x="204429" y="881696"/>
                    <a:pt x="172528" y="875101"/>
                  </a:cubicBezTo>
                  <a:close/>
                </a:path>
              </a:pathLst>
            </a:custGeom>
            <a:solidFill>
              <a:srgbClr val="FDFBF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1" name="Google Shape;931;p16"/>
            <p:cNvSpPr/>
            <p:nvPr/>
          </p:nvSpPr>
          <p:spPr>
            <a:xfrm>
              <a:off x="13144808" y="2135525"/>
              <a:ext cx="466691" cy="868317"/>
            </a:xfrm>
            <a:custGeom>
              <a:avLst/>
              <a:gdLst/>
              <a:ahLst/>
              <a:cxnLst/>
              <a:rect l="l" t="t" r="r" b="b"/>
              <a:pathLst>
                <a:path w="466691" h="868317" extrusionOk="0">
                  <a:moveTo>
                    <a:pt x="167757" y="866884"/>
                  </a:moveTo>
                  <a:cubicBezTo>
                    <a:pt x="129038" y="858288"/>
                    <a:pt x="126441" y="815230"/>
                    <a:pt x="138452" y="784240"/>
                  </a:cubicBezTo>
                  <a:cubicBezTo>
                    <a:pt x="127458" y="789198"/>
                    <a:pt x="114886" y="790001"/>
                    <a:pt x="102709" y="785286"/>
                  </a:cubicBezTo>
                  <a:cubicBezTo>
                    <a:pt x="96195" y="782769"/>
                    <a:pt x="90683" y="779055"/>
                    <a:pt x="86249" y="774491"/>
                  </a:cubicBezTo>
                  <a:cubicBezTo>
                    <a:pt x="64825" y="805981"/>
                    <a:pt x="11909" y="796945"/>
                    <a:pt x="2176" y="760103"/>
                  </a:cubicBezTo>
                  <a:cubicBezTo>
                    <a:pt x="-3867" y="741546"/>
                    <a:pt x="4013" y="723473"/>
                    <a:pt x="9586" y="705841"/>
                  </a:cubicBezTo>
                  <a:cubicBezTo>
                    <a:pt x="69061" y="553773"/>
                    <a:pt x="125211" y="400038"/>
                    <a:pt x="187723" y="249122"/>
                  </a:cubicBezTo>
                  <a:cubicBezTo>
                    <a:pt x="226215" y="166963"/>
                    <a:pt x="261791" y="76026"/>
                    <a:pt x="334840" y="18003"/>
                  </a:cubicBezTo>
                  <a:cubicBezTo>
                    <a:pt x="373195" y="-13138"/>
                    <a:pt x="440475" y="-3768"/>
                    <a:pt x="458711" y="45248"/>
                  </a:cubicBezTo>
                  <a:cubicBezTo>
                    <a:pt x="473257" y="83455"/>
                    <a:pt x="464086" y="126513"/>
                    <a:pt x="460928" y="166084"/>
                  </a:cubicBezTo>
                  <a:cubicBezTo>
                    <a:pt x="448158" y="299852"/>
                    <a:pt x="405294" y="427768"/>
                    <a:pt x="358224" y="552879"/>
                  </a:cubicBezTo>
                  <a:cubicBezTo>
                    <a:pt x="335600" y="613918"/>
                    <a:pt x="312338" y="674639"/>
                    <a:pt x="286616" y="734359"/>
                  </a:cubicBezTo>
                  <a:cubicBezTo>
                    <a:pt x="268882" y="762544"/>
                    <a:pt x="265389" y="809802"/>
                    <a:pt x="228978" y="819551"/>
                  </a:cubicBezTo>
                  <a:cubicBezTo>
                    <a:pt x="223892" y="848903"/>
                    <a:pt x="199370" y="874768"/>
                    <a:pt x="167757" y="866884"/>
                  </a:cubicBezTo>
                  <a:close/>
                </a:path>
              </a:pathLst>
            </a:custGeom>
            <a:solidFill>
              <a:srgbClr val="FDFBF0"/>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2" name="Google Shape;932;p16"/>
            <p:cNvSpPr/>
            <p:nvPr/>
          </p:nvSpPr>
          <p:spPr>
            <a:xfrm>
              <a:off x="16133170" y="1311275"/>
              <a:ext cx="300583" cy="726688"/>
            </a:xfrm>
            <a:custGeom>
              <a:avLst/>
              <a:gdLst/>
              <a:ahLst/>
              <a:cxnLst/>
              <a:rect l="l" t="t" r="r" b="b"/>
              <a:pathLst>
                <a:path w="300583" h="726688" extrusionOk="0">
                  <a:moveTo>
                    <a:pt x="107947" y="2485"/>
                  </a:moveTo>
                  <a:cubicBezTo>
                    <a:pt x="134018" y="-3170"/>
                    <a:pt x="161774" y="514"/>
                    <a:pt x="185583" y="16752"/>
                  </a:cubicBezTo>
                  <a:cubicBezTo>
                    <a:pt x="257509" y="65784"/>
                    <a:pt x="277491" y="184830"/>
                    <a:pt x="289319" y="264942"/>
                  </a:cubicBezTo>
                  <a:cubicBezTo>
                    <a:pt x="304154" y="365386"/>
                    <a:pt x="301815" y="467543"/>
                    <a:pt x="296532" y="568623"/>
                  </a:cubicBezTo>
                  <a:cubicBezTo>
                    <a:pt x="294193" y="613288"/>
                    <a:pt x="289835" y="661744"/>
                    <a:pt x="259559" y="694720"/>
                  </a:cubicBezTo>
                  <a:cubicBezTo>
                    <a:pt x="237192" y="719084"/>
                    <a:pt x="202027" y="731000"/>
                    <a:pt x="169427" y="725270"/>
                  </a:cubicBezTo>
                  <a:cubicBezTo>
                    <a:pt x="106747" y="714247"/>
                    <a:pt x="78141" y="645294"/>
                    <a:pt x="60725" y="591820"/>
                  </a:cubicBezTo>
                  <a:cubicBezTo>
                    <a:pt x="21976" y="472849"/>
                    <a:pt x="3907" y="347890"/>
                    <a:pt x="323" y="223037"/>
                  </a:cubicBezTo>
                  <a:cubicBezTo>
                    <a:pt x="-1271" y="167895"/>
                    <a:pt x="2100" y="104582"/>
                    <a:pt x="31845" y="56293"/>
                  </a:cubicBezTo>
                  <a:cubicBezTo>
                    <a:pt x="48745" y="28851"/>
                    <a:pt x="77184" y="9156"/>
                    <a:pt x="107947" y="248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3" name="Google Shape;933;p16"/>
            <p:cNvSpPr/>
            <p:nvPr/>
          </p:nvSpPr>
          <p:spPr>
            <a:xfrm>
              <a:off x="15028470" y="1332956"/>
              <a:ext cx="292793" cy="728471"/>
            </a:xfrm>
            <a:custGeom>
              <a:avLst/>
              <a:gdLst/>
              <a:ahLst/>
              <a:cxnLst/>
              <a:rect l="l" t="t" r="r" b="b"/>
              <a:pathLst>
                <a:path w="292793" h="728471" extrusionOk="0">
                  <a:moveTo>
                    <a:pt x="176239" y="1651"/>
                  </a:moveTo>
                  <a:cubicBezTo>
                    <a:pt x="149956" y="-2958"/>
                    <a:pt x="122382" y="1848"/>
                    <a:pt x="99242" y="19026"/>
                  </a:cubicBezTo>
                  <a:cubicBezTo>
                    <a:pt x="29365" y="70908"/>
                    <a:pt x="14196" y="190667"/>
                    <a:pt x="5602" y="271189"/>
                  </a:cubicBezTo>
                  <a:cubicBezTo>
                    <a:pt x="-5163" y="372148"/>
                    <a:pt x="1290" y="474122"/>
                    <a:pt x="10659" y="574915"/>
                  </a:cubicBezTo>
                  <a:cubicBezTo>
                    <a:pt x="14804" y="619459"/>
                    <a:pt x="21105" y="667687"/>
                    <a:pt x="52688" y="699419"/>
                  </a:cubicBezTo>
                  <a:cubicBezTo>
                    <a:pt x="76010" y="722859"/>
                    <a:pt x="111632" y="733350"/>
                    <a:pt x="143973" y="726315"/>
                  </a:cubicBezTo>
                  <a:cubicBezTo>
                    <a:pt x="206151" y="712776"/>
                    <a:pt x="231964" y="642731"/>
                    <a:pt x="247209" y="588605"/>
                  </a:cubicBezTo>
                  <a:cubicBezTo>
                    <a:pt x="281115" y="468164"/>
                    <a:pt x="294142" y="342583"/>
                    <a:pt x="292685" y="217684"/>
                  </a:cubicBezTo>
                  <a:cubicBezTo>
                    <a:pt x="292047" y="162528"/>
                    <a:pt x="286125" y="99396"/>
                    <a:pt x="254467" y="52351"/>
                  </a:cubicBezTo>
                  <a:cubicBezTo>
                    <a:pt x="236459" y="25621"/>
                    <a:pt x="207245" y="7094"/>
                    <a:pt x="176239" y="16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4" name="Google Shape;934;p16"/>
            <p:cNvSpPr/>
            <p:nvPr/>
          </p:nvSpPr>
          <p:spPr>
            <a:xfrm>
              <a:off x="18262680" y="645634"/>
              <a:ext cx="971091" cy="1729316"/>
            </a:xfrm>
            <a:custGeom>
              <a:avLst/>
              <a:gdLst/>
              <a:ahLst/>
              <a:cxnLst/>
              <a:rect l="l" t="t" r="r" b="b"/>
              <a:pathLst>
                <a:path w="971091" h="1729316" extrusionOk="0">
                  <a:moveTo>
                    <a:pt x="969274" y="164893"/>
                  </a:moveTo>
                  <a:cubicBezTo>
                    <a:pt x="947835" y="329817"/>
                    <a:pt x="686869" y="375468"/>
                    <a:pt x="538993" y="607527"/>
                  </a:cubicBezTo>
                  <a:cubicBezTo>
                    <a:pt x="373139" y="867816"/>
                    <a:pt x="435529" y="1198468"/>
                    <a:pt x="381065" y="1499663"/>
                  </a:cubicBezTo>
                  <a:cubicBezTo>
                    <a:pt x="328027" y="1792927"/>
                    <a:pt x="69354" y="1761923"/>
                    <a:pt x="13690" y="1645484"/>
                  </a:cubicBezTo>
                  <a:cubicBezTo>
                    <a:pt x="-18105" y="1578971"/>
                    <a:pt x="-3058" y="1598757"/>
                    <a:pt x="151317" y="833748"/>
                  </a:cubicBezTo>
                  <a:cubicBezTo>
                    <a:pt x="171754" y="732456"/>
                    <a:pt x="143209" y="612030"/>
                    <a:pt x="293893" y="424409"/>
                  </a:cubicBezTo>
                  <a:cubicBezTo>
                    <a:pt x="408380" y="281862"/>
                    <a:pt x="574219" y="175172"/>
                    <a:pt x="767465" y="38114"/>
                  </a:cubicBezTo>
                  <a:cubicBezTo>
                    <a:pt x="906307" y="-60358"/>
                    <a:pt x="984200" y="50001"/>
                    <a:pt x="969274" y="164893"/>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5" name="Google Shape;935;p16"/>
            <p:cNvSpPr/>
            <p:nvPr/>
          </p:nvSpPr>
          <p:spPr>
            <a:xfrm>
              <a:off x="12192886" y="783119"/>
              <a:ext cx="1029362" cy="1699892"/>
            </a:xfrm>
            <a:custGeom>
              <a:avLst/>
              <a:gdLst/>
              <a:ahLst/>
              <a:cxnLst/>
              <a:rect l="l" t="t" r="r" b="b"/>
              <a:pathLst>
                <a:path w="1029362" h="1699892" extrusionOk="0">
                  <a:moveTo>
                    <a:pt x="3115" y="168969"/>
                  </a:moveTo>
                  <a:cubicBezTo>
                    <a:pt x="31190" y="332893"/>
                    <a:pt x="293795" y="368021"/>
                    <a:pt x="450903" y="593940"/>
                  </a:cubicBezTo>
                  <a:cubicBezTo>
                    <a:pt x="627128" y="847346"/>
                    <a:pt x="578114" y="1180242"/>
                    <a:pt x="644696" y="1478995"/>
                  </a:cubicBezTo>
                  <a:cubicBezTo>
                    <a:pt x="709531" y="1769895"/>
                    <a:pt x="966747" y="1728505"/>
                    <a:pt x="1017658" y="1609913"/>
                  </a:cubicBezTo>
                  <a:cubicBezTo>
                    <a:pt x="1046751" y="1542172"/>
                    <a:pt x="1032508" y="1562549"/>
                    <a:pt x="847386" y="804379"/>
                  </a:cubicBezTo>
                  <a:cubicBezTo>
                    <a:pt x="822879" y="703980"/>
                    <a:pt x="846551" y="582523"/>
                    <a:pt x="688410" y="401103"/>
                  </a:cubicBezTo>
                  <a:cubicBezTo>
                    <a:pt x="568260" y="263272"/>
                    <a:pt x="398261" y="163359"/>
                    <a:pt x="199625" y="34170"/>
                  </a:cubicBezTo>
                  <a:cubicBezTo>
                    <a:pt x="56942" y="-58617"/>
                    <a:pt x="-16442" y="54789"/>
                    <a:pt x="3115" y="168969"/>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6" name="Google Shape;936;p16"/>
            <p:cNvSpPr/>
            <p:nvPr/>
          </p:nvSpPr>
          <p:spPr>
            <a:xfrm>
              <a:off x="15281702" y="888362"/>
              <a:ext cx="872622" cy="333895"/>
            </a:xfrm>
            <a:custGeom>
              <a:avLst/>
              <a:gdLst/>
              <a:ahLst/>
              <a:cxnLst/>
              <a:rect l="l" t="t" r="r" b="b"/>
              <a:pathLst>
                <a:path w="872622" h="333895" extrusionOk="0">
                  <a:moveTo>
                    <a:pt x="365511" y="5112"/>
                  </a:moveTo>
                  <a:cubicBezTo>
                    <a:pt x="409423" y="-649"/>
                    <a:pt x="453927" y="-1544"/>
                    <a:pt x="498052" y="2444"/>
                  </a:cubicBezTo>
                  <a:cubicBezTo>
                    <a:pt x="498280" y="2459"/>
                    <a:pt x="498492" y="2489"/>
                    <a:pt x="498720" y="2504"/>
                  </a:cubicBezTo>
                  <a:cubicBezTo>
                    <a:pt x="588578" y="10767"/>
                    <a:pt x="678315" y="30598"/>
                    <a:pt x="758532" y="73035"/>
                  </a:cubicBezTo>
                  <a:cubicBezTo>
                    <a:pt x="791390" y="93730"/>
                    <a:pt x="881871" y="118337"/>
                    <a:pt x="842787" y="169839"/>
                  </a:cubicBezTo>
                  <a:cubicBezTo>
                    <a:pt x="843349" y="172568"/>
                    <a:pt x="843653" y="175313"/>
                    <a:pt x="843714" y="178102"/>
                  </a:cubicBezTo>
                  <a:cubicBezTo>
                    <a:pt x="844032" y="178224"/>
                    <a:pt x="844275" y="178406"/>
                    <a:pt x="844519" y="178542"/>
                  </a:cubicBezTo>
                  <a:cubicBezTo>
                    <a:pt x="845323" y="178845"/>
                    <a:pt x="846143" y="179164"/>
                    <a:pt x="846887" y="179543"/>
                  </a:cubicBezTo>
                  <a:cubicBezTo>
                    <a:pt x="846887" y="179603"/>
                    <a:pt x="846826" y="179664"/>
                    <a:pt x="846765" y="179725"/>
                  </a:cubicBezTo>
                  <a:cubicBezTo>
                    <a:pt x="866368" y="189610"/>
                    <a:pt x="877574" y="211472"/>
                    <a:pt x="870483" y="233593"/>
                  </a:cubicBezTo>
                  <a:cubicBezTo>
                    <a:pt x="867811" y="241977"/>
                    <a:pt x="862891" y="248936"/>
                    <a:pt x="856544" y="254167"/>
                  </a:cubicBezTo>
                  <a:cubicBezTo>
                    <a:pt x="882311" y="285611"/>
                    <a:pt x="846781" y="331898"/>
                    <a:pt x="809504" y="314448"/>
                  </a:cubicBezTo>
                  <a:cubicBezTo>
                    <a:pt x="743166" y="282882"/>
                    <a:pt x="673092" y="260140"/>
                    <a:pt x="601895" y="242553"/>
                  </a:cubicBezTo>
                  <a:cubicBezTo>
                    <a:pt x="601348" y="242417"/>
                    <a:pt x="600801" y="242295"/>
                    <a:pt x="600255" y="242159"/>
                  </a:cubicBezTo>
                  <a:cubicBezTo>
                    <a:pt x="492631" y="216294"/>
                    <a:pt x="379557" y="218568"/>
                    <a:pt x="273072" y="248739"/>
                  </a:cubicBezTo>
                  <a:cubicBezTo>
                    <a:pt x="272525" y="248890"/>
                    <a:pt x="271994" y="249042"/>
                    <a:pt x="271447" y="249194"/>
                  </a:cubicBezTo>
                  <a:cubicBezTo>
                    <a:pt x="201024" y="269631"/>
                    <a:pt x="131922" y="295178"/>
                    <a:pt x="66920" y="329382"/>
                  </a:cubicBezTo>
                  <a:cubicBezTo>
                    <a:pt x="30372" y="348333"/>
                    <a:pt x="-6996" y="303501"/>
                    <a:pt x="17481" y="271056"/>
                  </a:cubicBezTo>
                  <a:cubicBezTo>
                    <a:pt x="10921" y="266098"/>
                    <a:pt x="5729" y="259337"/>
                    <a:pt x="2722" y="251058"/>
                  </a:cubicBezTo>
                  <a:cubicBezTo>
                    <a:pt x="-5265" y="229241"/>
                    <a:pt x="5045" y="206939"/>
                    <a:pt x="24238" y="196281"/>
                  </a:cubicBezTo>
                  <a:cubicBezTo>
                    <a:pt x="24177" y="196220"/>
                    <a:pt x="24101" y="196159"/>
                    <a:pt x="24101" y="196099"/>
                  </a:cubicBezTo>
                  <a:cubicBezTo>
                    <a:pt x="24830" y="195689"/>
                    <a:pt x="25635" y="195356"/>
                    <a:pt x="26424" y="195007"/>
                  </a:cubicBezTo>
                  <a:cubicBezTo>
                    <a:pt x="26667" y="194871"/>
                    <a:pt x="26910" y="194674"/>
                    <a:pt x="27214" y="194537"/>
                  </a:cubicBezTo>
                  <a:cubicBezTo>
                    <a:pt x="27168" y="191747"/>
                    <a:pt x="27365" y="189003"/>
                    <a:pt x="27806" y="186244"/>
                  </a:cubicBezTo>
                  <a:cubicBezTo>
                    <a:pt x="-13327" y="136348"/>
                    <a:pt x="76091" y="108118"/>
                    <a:pt x="108098" y="86119"/>
                  </a:cubicBezTo>
                  <a:cubicBezTo>
                    <a:pt x="186538" y="40483"/>
                    <a:pt x="275395" y="17074"/>
                    <a:pt x="364858" y="5203"/>
                  </a:cubicBezTo>
                  <a:cubicBezTo>
                    <a:pt x="365071" y="5173"/>
                    <a:pt x="365284" y="5142"/>
                    <a:pt x="365511" y="5112"/>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7" name="Google Shape;937;p16"/>
            <p:cNvSpPr/>
            <p:nvPr/>
          </p:nvSpPr>
          <p:spPr>
            <a:xfrm>
              <a:off x="19185256" y="1022045"/>
              <a:ext cx="66611" cy="602571"/>
            </a:xfrm>
            <a:custGeom>
              <a:avLst/>
              <a:gdLst/>
              <a:ahLst/>
              <a:cxnLst/>
              <a:rect l="l" t="t" r="r" b="b"/>
              <a:pathLst>
                <a:path w="66611" h="602571" extrusionOk="0">
                  <a:moveTo>
                    <a:pt x="7918" y="602355"/>
                  </a:moveTo>
                  <a:cubicBezTo>
                    <a:pt x="-11775" y="595259"/>
                    <a:pt x="11380" y="554824"/>
                    <a:pt x="12109" y="539041"/>
                  </a:cubicBezTo>
                  <a:cubicBezTo>
                    <a:pt x="17408" y="515738"/>
                    <a:pt x="20809" y="492102"/>
                    <a:pt x="24180" y="468450"/>
                  </a:cubicBezTo>
                  <a:cubicBezTo>
                    <a:pt x="41125" y="317868"/>
                    <a:pt x="47214" y="163481"/>
                    <a:pt x="25106" y="13233"/>
                  </a:cubicBezTo>
                  <a:cubicBezTo>
                    <a:pt x="21994" y="-640"/>
                    <a:pt x="43661" y="-5704"/>
                    <a:pt x="46698" y="8381"/>
                  </a:cubicBezTo>
                  <a:cubicBezTo>
                    <a:pt x="75395" y="156188"/>
                    <a:pt x="68821" y="309333"/>
                    <a:pt x="53545" y="458444"/>
                  </a:cubicBezTo>
                  <a:cubicBezTo>
                    <a:pt x="49810" y="482899"/>
                    <a:pt x="38164" y="608480"/>
                    <a:pt x="7918" y="602355"/>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8" name="Google Shape;938;p16"/>
            <p:cNvSpPr/>
            <p:nvPr/>
          </p:nvSpPr>
          <p:spPr>
            <a:xfrm>
              <a:off x="12192841" y="1163018"/>
              <a:ext cx="82128" cy="601039"/>
            </a:xfrm>
            <a:custGeom>
              <a:avLst/>
              <a:gdLst/>
              <a:ahLst/>
              <a:cxnLst/>
              <a:rect l="l" t="t" r="r" b="b"/>
              <a:pathLst>
                <a:path w="82128" h="601039" extrusionOk="0">
                  <a:moveTo>
                    <a:pt x="74736" y="600729"/>
                  </a:moveTo>
                  <a:cubicBezTo>
                    <a:pt x="94141" y="592845"/>
                    <a:pt x="69361" y="553381"/>
                    <a:pt x="67995" y="537643"/>
                  </a:cubicBezTo>
                  <a:cubicBezTo>
                    <a:pt x="61769" y="514568"/>
                    <a:pt x="57411" y="491083"/>
                    <a:pt x="53084" y="467583"/>
                  </a:cubicBezTo>
                  <a:cubicBezTo>
                    <a:pt x="30065" y="317804"/>
                    <a:pt x="17766" y="163796"/>
                    <a:pt x="33785" y="12774"/>
                  </a:cubicBezTo>
                  <a:cubicBezTo>
                    <a:pt x="36336" y="-1204"/>
                    <a:pt x="14486" y="-5404"/>
                    <a:pt x="12012" y="8802"/>
                  </a:cubicBezTo>
                  <a:cubicBezTo>
                    <a:pt x="-10704" y="157641"/>
                    <a:pt x="2051" y="310406"/>
                    <a:pt x="23339" y="458774"/>
                  </a:cubicBezTo>
                  <a:cubicBezTo>
                    <a:pt x="28061" y="483047"/>
                    <a:pt x="44763" y="608067"/>
                    <a:pt x="74736" y="600729"/>
                  </a:cubicBezTo>
                  <a:close/>
                </a:path>
              </a:pathLst>
            </a:custGeom>
            <a:solidFill>
              <a:srgbClr val="5470D6"/>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39" name="Google Shape;939;p16"/>
            <p:cNvSpPr/>
            <p:nvPr/>
          </p:nvSpPr>
          <p:spPr>
            <a:xfrm>
              <a:off x="16011613" y="249981"/>
              <a:ext cx="3497781" cy="2700780"/>
            </a:xfrm>
            <a:custGeom>
              <a:avLst/>
              <a:gdLst/>
              <a:ahLst/>
              <a:cxnLst/>
              <a:rect l="l" t="t" r="r" b="b"/>
              <a:pathLst>
                <a:path w="3497781" h="2700780" extrusionOk="0">
                  <a:moveTo>
                    <a:pt x="3465137" y="388571"/>
                  </a:moveTo>
                  <a:cubicBezTo>
                    <a:pt x="3344652" y="125796"/>
                    <a:pt x="2949294" y="95913"/>
                    <a:pt x="2704210" y="61391"/>
                  </a:cubicBezTo>
                  <a:cubicBezTo>
                    <a:pt x="1028558" y="-174610"/>
                    <a:pt x="-254361" y="294965"/>
                    <a:pt x="43015" y="1039263"/>
                  </a:cubicBezTo>
                  <a:cubicBezTo>
                    <a:pt x="178593" y="2090563"/>
                    <a:pt x="343718" y="2584669"/>
                    <a:pt x="1188885" y="2675970"/>
                  </a:cubicBezTo>
                  <a:cubicBezTo>
                    <a:pt x="2597087" y="2828084"/>
                    <a:pt x="3329347" y="2287386"/>
                    <a:pt x="3273318" y="869912"/>
                  </a:cubicBezTo>
                  <a:cubicBezTo>
                    <a:pt x="3401410" y="825216"/>
                    <a:pt x="3569495" y="616173"/>
                    <a:pt x="3465137" y="388571"/>
                  </a:cubicBezTo>
                  <a:close/>
                  <a:moveTo>
                    <a:pt x="3125897" y="1421631"/>
                  </a:moveTo>
                  <a:cubicBezTo>
                    <a:pt x="2972510" y="2406691"/>
                    <a:pt x="2349650" y="2642055"/>
                    <a:pt x="1355210" y="2582107"/>
                  </a:cubicBezTo>
                  <a:cubicBezTo>
                    <a:pt x="1008318" y="2561199"/>
                    <a:pt x="666604" y="2495233"/>
                    <a:pt x="456413" y="2190597"/>
                  </a:cubicBezTo>
                  <a:cubicBezTo>
                    <a:pt x="283727" y="1940329"/>
                    <a:pt x="213288" y="1601505"/>
                    <a:pt x="192851" y="1303313"/>
                  </a:cubicBezTo>
                  <a:cubicBezTo>
                    <a:pt x="168830" y="952950"/>
                    <a:pt x="246632" y="654682"/>
                    <a:pt x="572099" y="471367"/>
                  </a:cubicBezTo>
                  <a:cubicBezTo>
                    <a:pt x="714828" y="390982"/>
                    <a:pt x="874442" y="345316"/>
                    <a:pt x="1034480" y="310066"/>
                  </a:cubicBezTo>
                  <a:cubicBezTo>
                    <a:pt x="1412089" y="226906"/>
                    <a:pt x="1801678" y="198418"/>
                    <a:pt x="2187410" y="225057"/>
                  </a:cubicBezTo>
                  <a:cubicBezTo>
                    <a:pt x="2463955" y="244145"/>
                    <a:pt x="2909618" y="256880"/>
                    <a:pt x="3057479" y="542201"/>
                  </a:cubicBezTo>
                  <a:cubicBezTo>
                    <a:pt x="3197565" y="812542"/>
                    <a:pt x="3171312" y="1129958"/>
                    <a:pt x="3125897" y="142163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0" name="Google Shape;940;p16"/>
            <p:cNvSpPr/>
            <p:nvPr/>
          </p:nvSpPr>
          <p:spPr>
            <a:xfrm>
              <a:off x="11917437" y="333025"/>
              <a:ext cx="3507534" cy="2695878"/>
            </a:xfrm>
            <a:custGeom>
              <a:avLst/>
              <a:gdLst/>
              <a:ahLst/>
              <a:cxnLst/>
              <a:rect l="l" t="t" r="r" b="b"/>
              <a:pathLst>
                <a:path w="3507534" h="2695878" extrusionOk="0">
                  <a:moveTo>
                    <a:pt x="27026" y="457079"/>
                  </a:moveTo>
                  <a:cubicBezTo>
                    <a:pt x="136806" y="189665"/>
                    <a:pt x="530647" y="143908"/>
                    <a:pt x="774136" y="99561"/>
                  </a:cubicBezTo>
                  <a:cubicBezTo>
                    <a:pt x="2438916" y="-203650"/>
                    <a:pt x="3739737" y="213923"/>
                    <a:pt x="3472621" y="969592"/>
                  </a:cubicBezTo>
                  <a:cubicBezTo>
                    <a:pt x="3379559" y="2025500"/>
                    <a:pt x="3234522" y="2525837"/>
                    <a:pt x="2393713" y="2651055"/>
                  </a:cubicBezTo>
                  <a:cubicBezTo>
                    <a:pt x="992784" y="2859704"/>
                    <a:pt x="239313" y="2348890"/>
                    <a:pt x="238113" y="930309"/>
                  </a:cubicBezTo>
                  <a:cubicBezTo>
                    <a:pt x="108321" y="890814"/>
                    <a:pt x="-68070" y="688698"/>
                    <a:pt x="27026" y="457079"/>
                  </a:cubicBezTo>
                  <a:close/>
                  <a:moveTo>
                    <a:pt x="407672" y="1475660"/>
                  </a:moveTo>
                  <a:cubicBezTo>
                    <a:pt x="600690" y="2453746"/>
                    <a:pt x="1232523" y="2663866"/>
                    <a:pt x="2223744" y="2563968"/>
                  </a:cubicBezTo>
                  <a:cubicBezTo>
                    <a:pt x="2569512" y="2529128"/>
                    <a:pt x="2908281" y="2449470"/>
                    <a:pt x="3106021" y="2136632"/>
                  </a:cubicBezTo>
                  <a:cubicBezTo>
                    <a:pt x="3268474" y="1879618"/>
                    <a:pt x="3325170" y="1538246"/>
                    <a:pt x="3333582" y="1239463"/>
                  </a:cubicBezTo>
                  <a:cubicBezTo>
                    <a:pt x="3343452" y="888418"/>
                    <a:pt x="3253669" y="593516"/>
                    <a:pt x="2921081" y="423452"/>
                  </a:cubicBezTo>
                  <a:cubicBezTo>
                    <a:pt x="2775224" y="348873"/>
                    <a:pt x="2613895" y="309666"/>
                    <a:pt x="2452581" y="280890"/>
                  </a:cubicBezTo>
                  <a:cubicBezTo>
                    <a:pt x="2071920" y="212983"/>
                    <a:pt x="1681511" y="200202"/>
                    <a:pt x="1297146" y="242320"/>
                  </a:cubicBezTo>
                  <a:cubicBezTo>
                    <a:pt x="1021603" y="272521"/>
                    <a:pt x="576821" y="303162"/>
                    <a:pt x="440576" y="594198"/>
                  </a:cubicBezTo>
                  <a:cubicBezTo>
                    <a:pt x="311482" y="869952"/>
                    <a:pt x="350520" y="1186049"/>
                    <a:pt x="407672" y="147566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41" name="Google Shape;941;p16">
            <a:extLst>
              <a:ext uri="{C183D7F6-B498-43B3-948B-1728B52AA6E4}">
                <adec:decorative xmlns:adec="http://schemas.microsoft.com/office/drawing/2017/decorative" val="1"/>
              </a:ext>
            </a:extLst>
          </p:cNvPr>
          <p:cNvGrpSpPr/>
          <p:nvPr/>
        </p:nvGrpSpPr>
        <p:grpSpPr>
          <a:xfrm rot="-491209">
            <a:off x="-138623" y="4415033"/>
            <a:ext cx="2295744" cy="1457560"/>
            <a:chOff x="-277481" y="8830230"/>
            <a:chExt cx="4591529" cy="2915147"/>
          </a:xfrm>
        </p:grpSpPr>
        <p:sp>
          <p:nvSpPr>
            <p:cNvPr id="942" name="Google Shape;942;p16"/>
            <p:cNvSpPr/>
            <p:nvPr/>
          </p:nvSpPr>
          <p:spPr>
            <a:xfrm>
              <a:off x="-277481" y="8830230"/>
              <a:ext cx="4584723" cy="2900410"/>
            </a:xfrm>
            <a:custGeom>
              <a:avLst/>
              <a:gdLst/>
              <a:ahLst/>
              <a:cxnLst/>
              <a:rect l="l" t="t" r="r" b="b"/>
              <a:pathLst>
                <a:path w="4584723" h="2900410" extrusionOk="0">
                  <a:moveTo>
                    <a:pt x="4578582" y="360757"/>
                  </a:moveTo>
                  <a:cubicBezTo>
                    <a:pt x="4583311" y="446518"/>
                    <a:pt x="4586185" y="532536"/>
                    <a:pt x="4583954" y="618352"/>
                  </a:cubicBezTo>
                  <a:cubicBezTo>
                    <a:pt x="4556092" y="1193660"/>
                    <a:pt x="4533668" y="1768334"/>
                    <a:pt x="4525357" y="2344157"/>
                  </a:cubicBezTo>
                  <a:cubicBezTo>
                    <a:pt x="4520820" y="2472445"/>
                    <a:pt x="4512262" y="2600668"/>
                    <a:pt x="4503124" y="2728698"/>
                  </a:cubicBezTo>
                  <a:cubicBezTo>
                    <a:pt x="4500443" y="2762208"/>
                    <a:pt x="4499102" y="2795911"/>
                    <a:pt x="4493538" y="2829036"/>
                  </a:cubicBezTo>
                  <a:cubicBezTo>
                    <a:pt x="4487532" y="2855450"/>
                    <a:pt x="4456860" y="2858520"/>
                    <a:pt x="4434178" y="2860119"/>
                  </a:cubicBezTo>
                  <a:cubicBezTo>
                    <a:pt x="4421148" y="2884099"/>
                    <a:pt x="4393479" y="2879880"/>
                    <a:pt x="4370916" y="2876553"/>
                  </a:cubicBezTo>
                  <a:cubicBezTo>
                    <a:pt x="4316414" y="2871884"/>
                    <a:pt x="4261840" y="2878851"/>
                    <a:pt x="4207403" y="2881157"/>
                  </a:cubicBezTo>
                  <a:cubicBezTo>
                    <a:pt x="3954308" y="2895229"/>
                    <a:pt x="3700828" y="2904880"/>
                    <a:pt x="3447348" y="2898299"/>
                  </a:cubicBezTo>
                  <a:cubicBezTo>
                    <a:pt x="2917136" y="2886727"/>
                    <a:pt x="2388192" y="2848033"/>
                    <a:pt x="1859064" y="2816058"/>
                  </a:cubicBezTo>
                  <a:cubicBezTo>
                    <a:pt x="1331276" y="2802051"/>
                    <a:pt x="804003" y="2775259"/>
                    <a:pt x="276023" y="2782998"/>
                  </a:cubicBezTo>
                  <a:cubicBezTo>
                    <a:pt x="203505" y="2784276"/>
                    <a:pt x="132446" y="2790093"/>
                    <a:pt x="61204" y="2797005"/>
                  </a:cubicBezTo>
                  <a:cubicBezTo>
                    <a:pt x="25169" y="2795084"/>
                    <a:pt x="20569" y="2751151"/>
                    <a:pt x="18714" y="2722439"/>
                  </a:cubicBezTo>
                  <a:cubicBezTo>
                    <a:pt x="8107" y="2362585"/>
                    <a:pt x="20376" y="2002088"/>
                    <a:pt x="17823" y="1642041"/>
                  </a:cubicBezTo>
                  <a:cubicBezTo>
                    <a:pt x="15904" y="1371266"/>
                    <a:pt x="22644" y="1100427"/>
                    <a:pt x="19779" y="829569"/>
                  </a:cubicBezTo>
                  <a:cubicBezTo>
                    <a:pt x="18209" y="681282"/>
                    <a:pt x="10908" y="533152"/>
                    <a:pt x="9099" y="384883"/>
                  </a:cubicBezTo>
                  <a:cubicBezTo>
                    <a:pt x="7988" y="293534"/>
                    <a:pt x="-34631" y="43071"/>
                    <a:pt x="74657" y="8256"/>
                  </a:cubicBezTo>
                  <a:cubicBezTo>
                    <a:pt x="104777" y="-1340"/>
                    <a:pt x="137093" y="-411"/>
                    <a:pt x="168682" y="618"/>
                  </a:cubicBezTo>
                  <a:cubicBezTo>
                    <a:pt x="571387" y="618"/>
                    <a:pt x="973908" y="36858"/>
                    <a:pt x="1376512" y="41380"/>
                  </a:cubicBezTo>
                  <a:cubicBezTo>
                    <a:pt x="1939379" y="53337"/>
                    <a:pt x="2502438" y="55580"/>
                    <a:pt x="3065112" y="72776"/>
                  </a:cubicBezTo>
                  <a:cubicBezTo>
                    <a:pt x="3528113" y="96057"/>
                    <a:pt x="3990848" y="122977"/>
                    <a:pt x="4454418" y="128602"/>
                  </a:cubicBezTo>
                  <a:cubicBezTo>
                    <a:pt x="4477614" y="129494"/>
                    <a:pt x="4500618" y="131608"/>
                    <a:pt x="4523171" y="137297"/>
                  </a:cubicBezTo>
                  <a:cubicBezTo>
                    <a:pt x="4584578" y="165688"/>
                    <a:pt x="4574670" y="265198"/>
                    <a:pt x="4576075" y="332090"/>
                  </a:cubicBezTo>
                  <a:cubicBezTo>
                    <a:pt x="4577177" y="341695"/>
                    <a:pt x="4577948" y="351290"/>
                    <a:pt x="4578582" y="360757"/>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3" name="Google Shape;943;p16"/>
            <p:cNvSpPr/>
            <p:nvPr/>
          </p:nvSpPr>
          <p:spPr>
            <a:xfrm>
              <a:off x="-152343" y="8977761"/>
              <a:ext cx="4305316" cy="1230079"/>
            </a:xfrm>
            <a:custGeom>
              <a:avLst/>
              <a:gdLst/>
              <a:ahLst/>
              <a:cxnLst/>
              <a:rect l="l" t="t" r="r" b="b"/>
              <a:pathLst>
                <a:path w="4305316" h="1230079" extrusionOk="0">
                  <a:moveTo>
                    <a:pt x="2272916" y="1229379"/>
                  </a:moveTo>
                  <a:cubicBezTo>
                    <a:pt x="1961445" y="1227853"/>
                    <a:pt x="606144" y="370033"/>
                    <a:pt x="255627" y="179927"/>
                  </a:cubicBezTo>
                  <a:cubicBezTo>
                    <a:pt x="16307" y="44296"/>
                    <a:pt x="-11922" y="54654"/>
                    <a:pt x="3423" y="16530"/>
                  </a:cubicBezTo>
                  <a:cubicBezTo>
                    <a:pt x="20201" y="-24884"/>
                    <a:pt x="45996" y="-20096"/>
                    <a:pt x="774598" y="418341"/>
                  </a:cubicBezTo>
                  <a:cubicBezTo>
                    <a:pt x="2276874" y="1307998"/>
                    <a:pt x="2259637" y="1201300"/>
                    <a:pt x="2487736" y="1111064"/>
                  </a:cubicBezTo>
                  <a:cubicBezTo>
                    <a:pt x="3779241" y="586085"/>
                    <a:pt x="4031932" y="280504"/>
                    <a:pt x="4261958" y="200708"/>
                  </a:cubicBezTo>
                  <a:cubicBezTo>
                    <a:pt x="4318058" y="184771"/>
                    <a:pt x="4314091" y="243446"/>
                    <a:pt x="4281931" y="242113"/>
                  </a:cubicBezTo>
                  <a:cubicBezTo>
                    <a:pt x="4064219" y="346063"/>
                    <a:pt x="3554201" y="756632"/>
                    <a:pt x="2733419" y="1076331"/>
                  </a:cubicBezTo>
                  <a:cubicBezTo>
                    <a:pt x="2448965" y="1185575"/>
                    <a:pt x="2360486" y="1236777"/>
                    <a:pt x="2272916" y="122937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4" name="Google Shape;944;p16"/>
            <p:cNvSpPr/>
            <p:nvPr/>
          </p:nvSpPr>
          <p:spPr>
            <a:xfrm>
              <a:off x="2242348" y="10368833"/>
              <a:ext cx="1541156" cy="1226852"/>
            </a:xfrm>
            <a:custGeom>
              <a:avLst/>
              <a:gdLst/>
              <a:ahLst/>
              <a:cxnLst/>
              <a:rect l="l" t="t" r="r" b="b"/>
              <a:pathLst>
                <a:path w="1541156" h="1226852" extrusionOk="0">
                  <a:moveTo>
                    <a:pt x="1499135" y="1223063"/>
                  </a:moveTo>
                  <a:cubicBezTo>
                    <a:pt x="570544" y="481490"/>
                    <a:pt x="31636" y="114890"/>
                    <a:pt x="1139" y="31059"/>
                  </a:cubicBezTo>
                  <a:cubicBezTo>
                    <a:pt x="-6942" y="4608"/>
                    <a:pt x="30121" y="-12589"/>
                    <a:pt x="44804" y="11547"/>
                  </a:cubicBezTo>
                  <a:cubicBezTo>
                    <a:pt x="183671" y="162940"/>
                    <a:pt x="825347" y="592112"/>
                    <a:pt x="1532415" y="1177007"/>
                  </a:cubicBezTo>
                  <a:cubicBezTo>
                    <a:pt x="1555657" y="1199038"/>
                    <a:pt x="1528402" y="1239386"/>
                    <a:pt x="1499135" y="1223063"/>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5" name="Google Shape;945;p16"/>
            <p:cNvSpPr/>
            <p:nvPr/>
          </p:nvSpPr>
          <p:spPr>
            <a:xfrm>
              <a:off x="87698" y="10337512"/>
              <a:ext cx="1782213" cy="1100707"/>
            </a:xfrm>
            <a:custGeom>
              <a:avLst/>
              <a:gdLst/>
              <a:ahLst/>
              <a:cxnLst/>
              <a:rect l="l" t="t" r="r" b="b"/>
              <a:pathLst>
                <a:path w="1782213" h="1100707" extrusionOk="0">
                  <a:moveTo>
                    <a:pt x="5998" y="1087650"/>
                  </a:moveTo>
                  <a:cubicBezTo>
                    <a:pt x="-18218" y="1046622"/>
                    <a:pt x="5071" y="1060638"/>
                    <a:pt x="580876" y="714874"/>
                  </a:cubicBezTo>
                  <a:cubicBezTo>
                    <a:pt x="973369" y="478124"/>
                    <a:pt x="1752102" y="-32296"/>
                    <a:pt x="1752102" y="1610"/>
                  </a:cubicBezTo>
                  <a:cubicBezTo>
                    <a:pt x="1775602" y="-5706"/>
                    <a:pt x="1793904" y="28079"/>
                    <a:pt x="1773187" y="43318"/>
                  </a:cubicBezTo>
                  <a:cubicBezTo>
                    <a:pt x="-3763" y="1141611"/>
                    <a:pt x="30756" y="1128367"/>
                    <a:pt x="5998" y="108765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6" name="Google Shape;946;p16"/>
            <p:cNvSpPr/>
            <p:nvPr/>
          </p:nvSpPr>
          <p:spPr>
            <a:xfrm>
              <a:off x="-217629" y="11599149"/>
              <a:ext cx="3849505" cy="124971"/>
            </a:xfrm>
            <a:custGeom>
              <a:avLst/>
              <a:gdLst/>
              <a:ahLst/>
              <a:cxnLst/>
              <a:rect l="l" t="t" r="r" b="b"/>
              <a:pathLst>
                <a:path w="3849505" h="124971" extrusionOk="0">
                  <a:moveTo>
                    <a:pt x="3814196" y="124527"/>
                  </a:moveTo>
                  <a:cubicBezTo>
                    <a:pt x="1947032" y="38637"/>
                    <a:pt x="2561323" y="154425"/>
                    <a:pt x="741589" y="65052"/>
                  </a:cubicBezTo>
                  <a:cubicBezTo>
                    <a:pt x="531132" y="58104"/>
                    <a:pt x="-25279" y="93452"/>
                    <a:pt x="893" y="14539"/>
                  </a:cubicBezTo>
                  <a:cubicBezTo>
                    <a:pt x="8542" y="-11021"/>
                    <a:pt x="12123" y="4769"/>
                    <a:pt x="234436" y="5385"/>
                  </a:cubicBezTo>
                  <a:cubicBezTo>
                    <a:pt x="1164919" y="62561"/>
                    <a:pt x="3079661" y="16460"/>
                    <a:pt x="3825950" y="67102"/>
                  </a:cubicBezTo>
                  <a:cubicBezTo>
                    <a:pt x="3862269" y="75392"/>
                    <a:pt x="3855226" y="130446"/>
                    <a:pt x="3814196" y="12452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47" name="Google Shape;947;p16"/>
            <p:cNvSpPr/>
            <p:nvPr/>
          </p:nvSpPr>
          <p:spPr>
            <a:xfrm>
              <a:off x="3956357" y="9107176"/>
              <a:ext cx="357691" cy="2638201"/>
            </a:xfrm>
            <a:custGeom>
              <a:avLst/>
              <a:gdLst/>
              <a:ahLst/>
              <a:cxnLst/>
              <a:rect l="l" t="t" r="r" b="b"/>
              <a:pathLst>
                <a:path w="357691" h="2638201" extrusionOk="0">
                  <a:moveTo>
                    <a:pt x="353089" y="17305"/>
                  </a:moveTo>
                  <a:cubicBezTo>
                    <a:pt x="352125" y="8556"/>
                    <a:pt x="347176" y="1387"/>
                    <a:pt x="337947" y="137"/>
                  </a:cubicBezTo>
                  <a:cubicBezTo>
                    <a:pt x="330279" y="-902"/>
                    <a:pt x="319994" y="4043"/>
                    <a:pt x="318791" y="12655"/>
                  </a:cubicBezTo>
                  <a:cubicBezTo>
                    <a:pt x="306182" y="103278"/>
                    <a:pt x="308230" y="196686"/>
                    <a:pt x="305971" y="288062"/>
                  </a:cubicBezTo>
                  <a:cubicBezTo>
                    <a:pt x="303675" y="380293"/>
                    <a:pt x="301490" y="472515"/>
                    <a:pt x="299561" y="564756"/>
                  </a:cubicBezTo>
                  <a:cubicBezTo>
                    <a:pt x="295741" y="747233"/>
                    <a:pt x="291333" y="929692"/>
                    <a:pt x="286356" y="1112142"/>
                  </a:cubicBezTo>
                  <a:cubicBezTo>
                    <a:pt x="276402" y="1477042"/>
                    <a:pt x="264142" y="1841868"/>
                    <a:pt x="249569" y="2206611"/>
                  </a:cubicBezTo>
                  <a:cubicBezTo>
                    <a:pt x="245446" y="2309688"/>
                    <a:pt x="241148" y="2412764"/>
                    <a:pt x="236657" y="2515823"/>
                  </a:cubicBezTo>
                  <a:cubicBezTo>
                    <a:pt x="236171" y="2527146"/>
                    <a:pt x="235840" y="2538488"/>
                    <a:pt x="235151" y="2549802"/>
                  </a:cubicBezTo>
                  <a:cubicBezTo>
                    <a:pt x="234766" y="2556134"/>
                    <a:pt x="234903" y="2568000"/>
                    <a:pt x="229568" y="2572660"/>
                  </a:cubicBezTo>
                  <a:cubicBezTo>
                    <a:pt x="226106" y="2575683"/>
                    <a:pt x="219118" y="2576180"/>
                    <a:pt x="214949" y="2576648"/>
                  </a:cubicBezTo>
                  <a:cubicBezTo>
                    <a:pt x="202386" y="2578073"/>
                    <a:pt x="189484" y="2577935"/>
                    <a:pt x="176857" y="2578524"/>
                  </a:cubicBezTo>
                  <a:cubicBezTo>
                    <a:pt x="126130" y="2580858"/>
                    <a:pt x="75458" y="2583293"/>
                    <a:pt x="24795" y="2586694"/>
                  </a:cubicBezTo>
                  <a:cubicBezTo>
                    <a:pt x="-7915" y="2588882"/>
                    <a:pt x="-8613" y="2639037"/>
                    <a:pt x="24795" y="2638191"/>
                  </a:cubicBezTo>
                  <a:cubicBezTo>
                    <a:pt x="71619" y="2637006"/>
                    <a:pt x="118370" y="2635029"/>
                    <a:pt x="165158" y="2632860"/>
                  </a:cubicBezTo>
                  <a:cubicBezTo>
                    <a:pt x="204048" y="2631059"/>
                    <a:pt x="255905" y="2636233"/>
                    <a:pt x="278045" y="2596299"/>
                  </a:cubicBezTo>
                  <a:cubicBezTo>
                    <a:pt x="286604" y="2580858"/>
                    <a:pt x="288174" y="2562853"/>
                    <a:pt x="289056" y="2545565"/>
                  </a:cubicBezTo>
                  <a:cubicBezTo>
                    <a:pt x="290268" y="2521797"/>
                    <a:pt x="291113" y="2497992"/>
                    <a:pt x="292132" y="2474215"/>
                  </a:cubicBezTo>
                  <a:cubicBezTo>
                    <a:pt x="294162" y="2426643"/>
                    <a:pt x="296145" y="2379080"/>
                    <a:pt x="298101" y="2331507"/>
                  </a:cubicBezTo>
                  <a:cubicBezTo>
                    <a:pt x="305741" y="2145188"/>
                    <a:pt x="312776" y="1958832"/>
                    <a:pt x="319213" y="1772467"/>
                  </a:cubicBezTo>
                  <a:cubicBezTo>
                    <a:pt x="332143" y="1397742"/>
                    <a:pt x="342648" y="1022935"/>
                    <a:pt x="350711" y="648081"/>
                  </a:cubicBezTo>
                  <a:cubicBezTo>
                    <a:pt x="352970" y="542964"/>
                    <a:pt x="355036" y="437847"/>
                    <a:pt x="356175" y="332712"/>
                  </a:cubicBezTo>
                  <a:cubicBezTo>
                    <a:pt x="356735" y="281141"/>
                    <a:pt x="357350" y="229571"/>
                    <a:pt x="357470" y="177991"/>
                  </a:cubicBezTo>
                  <a:cubicBezTo>
                    <a:pt x="357598" y="124509"/>
                    <a:pt x="358939" y="70484"/>
                    <a:pt x="353089" y="17305"/>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121031">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401329" y="1006626"/>
            <a:ext cx="2989800" cy="184665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Writing Interview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Questions</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(1 of 2)</a:t>
            </a: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E2915B98-949B-BCCF-A444-553D3C529913}"/>
              </a:ext>
            </a:extLst>
          </p:cNvPr>
          <p:cNvSpPr txBox="1"/>
          <p:nvPr/>
        </p:nvSpPr>
        <p:spPr>
          <a:xfrm>
            <a:off x="3921613" y="105819"/>
            <a:ext cx="4631045" cy="4708981"/>
          </a:xfrm>
          <a:prstGeom prst="rect">
            <a:avLst/>
          </a:prstGeom>
          <a:noFill/>
        </p:spPr>
        <p:txBody>
          <a:bodyPr wrap="square" lIns="91440" tIns="45720" rIns="91440" bIns="45720" rtlCol="0" anchor="t">
            <a:spAutoFit/>
          </a:bodyPr>
          <a:lstStyle/>
          <a:p>
            <a:r>
              <a:rPr lang="en-US" sz="2000" dirty="0">
                <a:latin typeface="Malgun Gothic"/>
              </a:rPr>
              <a:t>Make sure your questions are:</a:t>
            </a:r>
          </a:p>
          <a:p>
            <a:endParaRPr lang="en-US" sz="2000" dirty="0">
              <a:latin typeface="Malgun Gothic"/>
            </a:endParaRPr>
          </a:p>
          <a:p>
            <a:pPr marL="342900" indent="-342900">
              <a:buAutoNum type="arabicPeriod"/>
            </a:pPr>
            <a:r>
              <a:rPr lang="en-US" sz="2000" b="1" dirty="0">
                <a:latin typeface="Malgun Gothic"/>
              </a:rPr>
              <a:t>B</a:t>
            </a:r>
            <a:r>
              <a:rPr lang="en-US" sz="2000" b="1" i="0" dirty="0">
                <a:effectLst/>
                <a:latin typeface="Malgun Gothic"/>
              </a:rPr>
              <a:t>rief</a:t>
            </a:r>
            <a:r>
              <a:rPr lang="en-US" sz="2000" b="0" i="0" dirty="0">
                <a:effectLst/>
                <a:latin typeface="Malgun Gothic"/>
              </a:rPr>
              <a:t> and to the </a:t>
            </a:r>
            <a:r>
              <a:rPr lang="en-US" sz="2000" b="1" i="0" dirty="0">
                <a:effectLst/>
                <a:latin typeface="Malgun Gothic"/>
              </a:rPr>
              <a:t>point</a:t>
            </a:r>
          </a:p>
          <a:p>
            <a:endParaRPr lang="en-US" sz="2000" dirty="0">
              <a:latin typeface="Malgun Gothic"/>
            </a:endParaRPr>
          </a:p>
          <a:p>
            <a:r>
              <a:rPr lang="en-US" sz="2000" dirty="0">
                <a:latin typeface="Malgun Gothic"/>
              </a:rPr>
              <a:t>2</a:t>
            </a:r>
            <a:r>
              <a:rPr lang="en-US" sz="2000" b="1" dirty="0">
                <a:latin typeface="Malgun Gothic"/>
              </a:rPr>
              <a:t>. O</a:t>
            </a:r>
            <a:r>
              <a:rPr lang="en-US" sz="2000" b="1" i="0" dirty="0">
                <a:effectLst/>
                <a:latin typeface="Malgun Gothic"/>
              </a:rPr>
              <a:t>pen-ended</a:t>
            </a:r>
            <a:r>
              <a:rPr lang="en-US" sz="2000" b="0" i="0" dirty="0">
                <a:effectLst/>
                <a:latin typeface="Malgun Gothic"/>
              </a:rPr>
              <a:t> </a:t>
            </a:r>
            <a:r>
              <a:rPr lang="en-US" sz="2000" dirty="0">
                <a:latin typeface="Malgun Gothic"/>
              </a:rPr>
              <a:t>to</a:t>
            </a:r>
            <a:r>
              <a:rPr lang="en-US" sz="2000" b="0" i="0" dirty="0">
                <a:effectLst/>
                <a:latin typeface="Malgun Gothic"/>
              </a:rPr>
              <a:t> </a:t>
            </a:r>
            <a:r>
              <a:rPr lang="en-US" sz="2000" b="1" i="0" dirty="0">
                <a:effectLst/>
                <a:latin typeface="Malgun Gothic"/>
              </a:rPr>
              <a:t>encourage more than a “yes” </a:t>
            </a:r>
            <a:r>
              <a:rPr lang="en-US" sz="2000" b="0" i="0" dirty="0">
                <a:effectLst/>
                <a:latin typeface="Malgun Gothic"/>
              </a:rPr>
              <a:t>or </a:t>
            </a:r>
            <a:r>
              <a:rPr lang="en-US" sz="2000" b="1" i="0" dirty="0">
                <a:effectLst/>
                <a:latin typeface="Malgun Gothic"/>
              </a:rPr>
              <a:t>“no” answer</a:t>
            </a:r>
          </a:p>
          <a:p>
            <a:endParaRPr lang="en-US" sz="2000" dirty="0">
              <a:latin typeface="Malgun Gothic"/>
            </a:endParaRPr>
          </a:p>
          <a:p>
            <a:r>
              <a:rPr lang="en-US" sz="2000" b="0" i="0" dirty="0">
                <a:effectLst/>
                <a:latin typeface="Malgun Gothic"/>
              </a:rPr>
              <a:t>3. </a:t>
            </a:r>
            <a:r>
              <a:rPr lang="en-US" sz="2000" dirty="0">
                <a:latin typeface="Malgun Gothic"/>
              </a:rPr>
              <a:t>Allow</a:t>
            </a:r>
            <a:r>
              <a:rPr lang="en-US" sz="2000" b="0" i="0" dirty="0">
                <a:effectLst/>
                <a:latin typeface="Malgun Gothic"/>
              </a:rPr>
              <a:t> for </a:t>
            </a:r>
            <a:r>
              <a:rPr lang="en-US" sz="2000" b="1" i="0" dirty="0">
                <a:effectLst/>
                <a:latin typeface="Malgun Gothic"/>
              </a:rPr>
              <a:t>follow-up questions </a:t>
            </a:r>
            <a:r>
              <a:rPr lang="en-US" sz="2000" b="0" i="0" dirty="0">
                <a:effectLst/>
                <a:latin typeface="Malgun Gothic"/>
              </a:rPr>
              <a:t>(outside of your five main questions)</a:t>
            </a:r>
          </a:p>
          <a:p>
            <a:pPr marL="342900" indent="-342900">
              <a:buAutoNum type="arabicPeriod"/>
            </a:pPr>
            <a:endParaRPr lang="en-US" sz="2000" b="0" i="0" dirty="0">
              <a:effectLst/>
              <a:latin typeface="Malgun Gothic"/>
            </a:endParaRPr>
          </a:p>
          <a:p>
            <a:r>
              <a:rPr lang="en-US" sz="2000" b="0" i="0" dirty="0">
                <a:effectLst/>
                <a:latin typeface="Malgun Gothic"/>
              </a:rPr>
              <a:t>4. </a:t>
            </a:r>
            <a:r>
              <a:rPr lang="en-US" sz="2000" dirty="0">
                <a:latin typeface="Malgun Gothic"/>
              </a:rPr>
              <a:t>Go</a:t>
            </a:r>
            <a:r>
              <a:rPr lang="en-US" sz="2000" b="0" i="0" dirty="0">
                <a:effectLst/>
                <a:latin typeface="Malgun Gothic"/>
              </a:rPr>
              <a:t> beyond the surface to </a:t>
            </a:r>
            <a:r>
              <a:rPr lang="en-US" sz="2000" b="1" i="0" dirty="0">
                <a:effectLst/>
                <a:latin typeface="Malgun Gothic"/>
              </a:rPr>
              <a:t>dig deeper </a:t>
            </a:r>
            <a:r>
              <a:rPr lang="en-US" sz="2000" b="0" i="0" dirty="0">
                <a:effectLst/>
                <a:latin typeface="Malgun Gothic"/>
              </a:rPr>
              <a:t>for </a:t>
            </a:r>
            <a:r>
              <a:rPr lang="en-US" sz="2000" b="1" i="0" dirty="0">
                <a:effectLst/>
                <a:latin typeface="Malgun Gothic"/>
              </a:rPr>
              <a:t>more information</a:t>
            </a:r>
          </a:p>
          <a:p>
            <a:endParaRPr lang="en-US" sz="2000" dirty="0">
              <a:latin typeface="Malgun Gothic"/>
            </a:endParaRPr>
          </a:p>
          <a:p>
            <a:r>
              <a:rPr lang="en-US" sz="2000" dirty="0">
                <a:latin typeface="Malgun Gothic"/>
              </a:rPr>
              <a:t>5</a:t>
            </a:r>
            <a:r>
              <a:rPr lang="en-US" sz="2000" b="1" dirty="0">
                <a:latin typeface="Malgun Gothic"/>
              </a:rPr>
              <a:t>. R</a:t>
            </a:r>
            <a:r>
              <a:rPr lang="en-US" sz="2000" b="1" i="0" dirty="0">
                <a:effectLst/>
                <a:latin typeface="Malgun Gothic"/>
              </a:rPr>
              <a:t>espectful</a:t>
            </a:r>
            <a:r>
              <a:rPr lang="en-US" sz="2000" b="0" i="0" dirty="0">
                <a:effectLst/>
                <a:latin typeface="Malgun Gothic"/>
              </a:rPr>
              <a:t> and do not pry for inappropriate details.</a:t>
            </a:r>
            <a:endParaRPr lang="en-US" sz="2000" dirty="0">
              <a:latin typeface="Malgun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21478969">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401329" y="1006626"/>
            <a:ext cx="2989800" cy="184665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Writing Interview</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Questions</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(2 of 2)</a:t>
            </a: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2" name="TextBox 1">
            <a:extLst>
              <a:ext uri="{FF2B5EF4-FFF2-40B4-BE49-F238E27FC236}">
                <a16:creationId xmlns:a16="http://schemas.microsoft.com/office/drawing/2014/main" id="{E2915B98-949B-BCCF-A444-553D3C529913}"/>
              </a:ext>
            </a:extLst>
          </p:cNvPr>
          <p:cNvSpPr txBox="1"/>
          <p:nvPr/>
        </p:nvSpPr>
        <p:spPr>
          <a:xfrm>
            <a:off x="3921613" y="105819"/>
            <a:ext cx="4631045" cy="4708981"/>
          </a:xfrm>
          <a:prstGeom prst="rect">
            <a:avLst/>
          </a:prstGeom>
          <a:noFill/>
        </p:spPr>
        <p:txBody>
          <a:bodyPr wrap="square" lIns="91440" tIns="45720" rIns="91440" bIns="45720" rtlCol="0" anchor="t">
            <a:spAutoFit/>
          </a:bodyPr>
          <a:lstStyle/>
          <a:p>
            <a:r>
              <a:rPr lang="en-US" sz="2000" b="0" i="0" dirty="0">
                <a:effectLst/>
                <a:latin typeface="Malgun Gothic"/>
              </a:rPr>
              <a:t>Base your interview questions </a:t>
            </a:r>
            <a:r>
              <a:rPr lang="en-US" sz="2000" dirty="0">
                <a:latin typeface="Malgun Gothic"/>
              </a:rPr>
              <a:t>on </a:t>
            </a:r>
            <a:r>
              <a:rPr lang="en-US" sz="2000" b="0" i="0" dirty="0">
                <a:effectLst/>
                <a:latin typeface="Malgun Gothic"/>
              </a:rPr>
              <a:t>these factors:</a:t>
            </a:r>
          </a:p>
          <a:p>
            <a:br>
              <a:rPr lang="en-US" sz="2000" dirty="0">
                <a:latin typeface="Malgun Gothic"/>
              </a:rPr>
            </a:br>
            <a:r>
              <a:rPr lang="en-US" sz="2000" b="0" i="0" dirty="0">
                <a:effectLst/>
                <a:latin typeface="Malgun Gothic"/>
              </a:rPr>
              <a:t>1.</a:t>
            </a:r>
            <a:r>
              <a:rPr lang="en-US" sz="2000" dirty="0">
                <a:latin typeface="Malgun Gothic"/>
              </a:rPr>
              <a:t> </a:t>
            </a:r>
            <a:r>
              <a:rPr lang="en-US" sz="2000" b="0" i="0" dirty="0">
                <a:effectLst/>
                <a:latin typeface="Malgun Gothic"/>
              </a:rPr>
              <a:t>The </a:t>
            </a:r>
            <a:r>
              <a:rPr lang="en-US" sz="2000" b="1" i="0" dirty="0">
                <a:effectLst/>
                <a:latin typeface="Malgun Gothic"/>
              </a:rPr>
              <a:t>purpose of the interview</a:t>
            </a:r>
            <a:br>
              <a:rPr lang="en-US" sz="2000" b="1" dirty="0">
                <a:latin typeface="Malgun Gothic"/>
              </a:rPr>
            </a:br>
            <a:endParaRPr lang="en-US" sz="2000" b="1" i="0">
              <a:effectLst/>
              <a:latin typeface="Malgun Gothic"/>
            </a:endParaRPr>
          </a:p>
          <a:p>
            <a:r>
              <a:rPr lang="en-US" sz="2000" b="0" i="0" dirty="0">
                <a:effectLst/>
                <a:latin typeface="Malgun Gothic"/>
              </a:rPr>
              <a:t>2.</a:t>
            </a:r>
            <a:r>
              <a:rPr lang="en-US" sz="2000" dirty="0">
                <a:latin typeface="Malgun Gothic"/>
              </a:rPr>
              <a:t> </a:t>
            </a:r>
            <a:r>
              <a:rPr lang="en-US" sz="2000" b="0" i="0" dirty="0">
                <a:effectLst/>
                <a:latin typeface="Malgun Gothic"/>
              </a:rPr>
              <a:t>The </a:t>
            </a:r>
            <a:r>
              <a:rPr lang="en-US" sz="2000" b="1" i="0" dirty="0">
                <a:effectLst/>
                <a:latin typeface="Malgun Gothic"/>
              </a:rPr>
              <a:t>background of the interviewee</a:t>
            </a:r>
            <a:r>
              <a:rPr lang="en-US" sz="2000" b="0" i="0" dirty="0">
                <a:effectLst/>
                <a:latin typeface="Malgun Gothic"/>
              </a:rPr>
              <a:t>. Who are they? Why are you interviewing them? What questions will they be able to answer?</a:t>
            </a:r>
          </a:p>
          <a:p>
            <a:endParaRPr lang="en-US" sz="2000" dirty="0">
              <a:latin typeface="Malgun Gothic"/>
            </a:endParaRPr>
          </a:p>
          <a:p>
            <a:r>
              <a:rPr lang="en-US" sz="2000" b="0" i="0" dirty="0">
                <a:effectLst/>
                <a:latin typeface="Malgun Gothic"/>
              </a:rPr>
              <a:t>3.</a:t>
            </a:r>
            <a:r>
              <a:rPr lang="en-US" sz="2000" dirty="0">
                <a:latin typeface="Malgun Gothic"/>
              </a:rPr>
              <a:t> </a:t>
            </a:r>
            <a:r>
              <a:rPr lang="en-US" sz="2000" b="0" i="0" dirty="0">
                <a:effectLst/>
                <a:latin typeface="Malgun Gothic"/>
              </a:rPr>
              <a:t>Social, economic, ideological, environmental, political, or cultural categories. </a:t>
            </a:r>
            <a:r>
              <a:rPr lang="en-US" sz="2000" b="1" i="0" dirty="0">
                <a:effectLst/>
                <a:latin typeface="Malgun Gothic"/>
              </a:rPr>
              <a:t>Cast a wide net </a:t>
            </a:r>
            <a:r>
              <a:rPr lang="en-US" sz="2000" b="0" i="0" dirty="0">
                <a:effectLst/>
                <a:latin typeface="Malgun Gothic"/>
              </a:rPr>
              <a:t>while keeping questions </a:t>
            </a:r>
            <a:r>
              <a:rPr lang="en-US" sz="2000" b="1" i="0" dirty="0">
                <a:effectLst/>
                <a:latin typeface="Malgun Gothic"/>
              </a:rPr>
              <a:t>specific to your project.</a:t>
            </a:r>
            <a:r>
              <a:rPr lang="en-US" sz="2000" b="1" dirty="0">
                <a:latin typeface="Malgun Gothic"/>
              </a:rPr>
              <a:t> </a:t>
            </a:r>
          </a:p>
        </p:txBody>
      </p:sp>
    </p:spTree>
    <p:extLst>
      <p:ext uri="{BB962C8B-B14F-4D97-AF65-F5344CB8AC3E}">
        <p14:creationId xmlns:p14="http://schemas.microsoft.com/office/powerpoint/2010/main" val="33929256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51"/>
        <p:cNvGrpSpPr/>
        <p:nvPr/>
      </p:nvGrpSpPr>
      <p:grpSpPr>
        <a:xfrm>
          <a:off x="0" y="0"/>
          <a:ext cx="0" cy="0"/>
          <a:chOff x="0" y="0"/>
          <a:chExt cx="0" cy="0"/>
        </a:xfrm>
      </p:grpSpPr>
      <p:grpSp>
        <p:nvGrpSpPr>
          <p:cNvPr id="952" name="Google Shape;952;p17">
            <a:extLst>
              <a:ext uri="{C183D7F6-B498-43B3-948B-1728B52AA6E4}">
                <adec:decorative xmlns:adec="http://schemas.microsoft.com/office/drawing/2017/decorative" val="1"/>
              </a:ext>
            </a:extLst>
          </p:cNvPr>
          <p:cNvGrpSpPr/>
          <p:nvPr/>
        </p:nvGrpSpPr>
        <p:grpSpPr>
          <a:xfrm>
            <a:off x="345335" y="752192"/>
            <a:ext cx="2464514" cy="3271470"/>
            <a:chOff x="2265130" y="1124238"/>
            <a:chExt cx="2306413" cy="3504912"/>
          </a:xfrm>
        </p:grpSpPr>
        <p:sp>
          <p:nvSpPr>
            <p:cNvPr id="953" name="Google Shape;953;p17"/>
            <p:cNvSpPr/>
            <p:nvPr/>
          </p:nvSpPr>
          <p:spPr>
            <a:xfrm>
              <a:off x="2265130" y="1124238"/>
              <a:ext cx="2306413" cy="3504912"/>
            </a:xfrm>
            <a:custGeom>
              <a:avLst/>
              <a:gdLst/>
              <a:ahLst/>
              <a:cxnLst/>
              <a:rect l="l" t="t" r="r" b="b"/>
              <a:pathLst>
                <a:path w="4612825" h="7009824" extrusionOk="0">
                  <a:moveTo>
                    <a:pt x="4610753" y="6958204"/>
                  </a:moveTo>
                  <a:cubicBezTo>
                    <a:pt x="4612268" y="6983902"/>
                    <a:pt x="4836840" y="6972953"/>
                    <a:pt x="130994" y="7009824"/>
                  </a:cubicBezTo>
                  <a:cubicBezTo>
                    <a:pt x="46881" y="7009824"/>
                    <a:pt x="30375" y="1044112"/>
                    <a:pt x="0" y="132624"/>
                  </a:cubicBezTo>
                  <a:cubicBezTo>
                    <a:pt x="0" y="67152"/>
                    <a:pt x="737806" y="89345"/>
                    <a:pt x="982348" y="77317"/>
                  </a:cubicBezTo>
                  <a:cubicBezTo>
                    <a:pt x="2635946" y="-3997"/>
                    <a:pt x="3468439" y="-34897"/>
                    <a:pt x="4489253" y="52740"/>
                  </a:cubicBezTo>
                  <a:cubicBezTo>
                    <a:pt x="4561446" y="58937"/>
                    <a:pt x="4416948" y="2653638"/>
                    <a:pt x="4610753" y="6958204"/>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4" name="Google Shape;954;p17"/>
            <p:cNvSpPr/>
            <p:nvPr/>
          </p:nvSpPr>
          <p:spPr>
            <a:xfrm>
              <a:off x="2362614" y="1232439"/>
              <a:ext cx="2108451" cy="3288500"/>
            </a:xfrm>
            <a:custGeom>
              <a:avLst/>
              <a:gdLst/>
              <a:ahLst/>
              <a:cxnLst/>
              <a:rect l="l" t="t" r="r" b="b"/>
              <a:pathLst>
                <a:path w="4216902" h="6577000" extrusionOk="0">
                  <a:moveTo>
                    <a:pt x="0" y="92673"/>
                  </a:moveTo>
                  <a:cubicBezTo>
                    <a:pt x="165015" y="78247"/>
                    <a:pt x="334559" y="80742"/>
                    <a:pt x="524382" y="81093"/>
                  </a:cubicBezTo>
                  <a:cubicBezTo>
                    <a:pt x="1174597" y="81093"/>
                    <a:pt x="2693835" y="-68161"/>
                    <a:pt x="4123856" y="38305"/>
                  </a:cubicBezTo>
                  <a:cubicBezTo>
                    <a:pt x="4165562" y="2944677"/>
                    <a:pt x="4045030" y="2773819"/>
                    <a:pt x="4216903" y="6544867"/>
                  </a:cubicBezTo>
                  <a:cubicBezTo>
                    <a:pt x="2306337" y="6560303"/>
                    <a:pt x="2443095" y="6558369"/>
                    <a:pt x="104041" y="6577000"/>
                  </a:cubicBezTo>
                  <a:cubicBezTo>
                    <a:pt x="10293" y="3752153"/>
                    <a:pt x="30094" y="1277137"/>
                    <a:pt x="0" y="92673"/>
                  </a:cubicBezTo>
                  <a:close/>
                </a:path>
              </a:pathLst>
            </a:custGeom>
            <a:solidFill>
              <a:schemeClr val="l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5" name="Google Shape;955;p17"/>
            <p:cNvSpPr/>
            <p:nvPr/>
          </p:nvSpPr>
          <p:spPr>
            <a:xfrm>
              <a:off x="2363789" y="1231267"/>
              <a:ext cx="2104293" cy="3289723"/>
            </a:xfrm>
            <a:custGeom>
              <a:avLst/>
              <a:gdLst/>
              <a:ahLst/>
              <a:cxnLst/>
              <a:rect l="l" t="t" r="r" b="b"/>
              <a:pathLst>
                <a:path w="4208586" h="6579445" extrusionOk="0">
                  <a:moveTo>
                    <a:pt x="4179941" y="6413059"/>
                  </a:moveTo>
                  <a:cubicBezTo>
                    <a:pt x="4214117" y="6413059"/>
                    <a:pt x="4208550" y="6416395"/>
                    <a:pt x="4207806" y="6400020"/>
                  </a:cubicBezTo>
                  <a:cubicBezTo>
                    <a:pt x="4183574" y="6400048"/>
                    <a:pt x="4174851" y="6400020"/>
                    <a:pt x="4148066" y="6400062"/>
                  </a:cubicBezTo>
                  <a:cubicBezTo>
                    <a:pt x="4149342" y="6099719"/>
                    <a:pt x="4122838" y="6145339"/>
                    <a:pt x="4196097" y="6145508"/>
                  </a:cubicBezTo>
                  <a:cubicBezTo>
                    <a:pt x="4195368" y="6129722"/>
                    <a:pt x="4199336" y="6132469"/>
                    <a:pt x="4179941" y="6132469"/>
                  </a:cubicBezTo>
                  <a:cubicBezTo>
                    <a:pt x="4135318" y="6132469"/>
                    <a:pt x="4144350" y="6172313"/>
                    <a:pt x="4140381" y="5918852"/>
                  </a:cubicBezTo>
                  <a:cubicBezTo>
                    <a:pt x="4139638" y="5870750"/>
                    <a:pt x="4129527" y="5878868"/>
                    <a:pt x="4179941" y="5878868"/>
                  </a:cubicBezTo>
                  <a:cubicBezTo>
                    <a:pt x="4186869" y="5878868"/>
                    <a:pt x="4185537" y="5881490"/>
                    <a:pt x="4184990" y="5865858"/>
                  </a:cubicBezTo>
                  <a:cubicBezTo>
                    <a:pt x="4124759" y="5865858"/>
                    <a:pt x="4140984" y="5891388"/>
                    <a:pt x="4138404" y="5727343"/>
                  </a:cubicBezTo>
                  <a:cubicBezTo>
                    <a:pt x="4136132" y="5587722"/>
                    <a:pt x="4123118" y="5610546"/>
                    <a:pt x="4176660" y="5610560"/>
                  </a:cubicBezTo>
                  <a:cubicBezTo>
                    <a:pt x="4176127" y="5593161"/>
                    <a:pt x="4183461" y="5597634"/>
                    <a:pt x="4136286" y="5597480"/>
                  </a:cubicBezTo>
                  <a:cubicBezTo>
                    <a:pt x="4133538" y="5429047"/>
                    <a:pt x="4135501" y="5542789"/>
                    <a:pt x="4132963" y="5343009"/>
                  </a:cubicBezTo>
                  <a:cubicBezTo>
                    <a:pt x="4175271" y="5342911"/>
                    <a:pt x="4168919" y="5347299"/>
                    <a:pt x="4168428" y="5329943"/>
                  </a:cubicBezTo>
                  <a:cubicBezTo>
                    <a:pt x="4126035" y="5329957"/>
                    <a:pt x="4129050" y="5372857"/>
                    <a:pt x="4127858" y="5074392"/>
                  </a:cubicBezTo>
                  <a:cubicBezTo>
                    <a:pt x="4168106" y="5074841"/>
                    <a:pt x="4161487" y="5077869"/>
                    <a:pt x="4161052" y="5061592"/>
                  </a:cubicBezTo>
                  <a:cubicBezTo>
                    <a:pt x="4122810" y="5061466"/>
                    <a:pt x="4127816" y="5062518"/>
                    <a:pt x="4127802" y="5057498"/>
                  </a:cubicBezTo>
                  <a:cubicBezTo>
                    <a:pt x="4127620" y="4997438"/>
                    <a:pt x="4127353" y="4990120"/>
                    <a:pt x="4124464" y="4806869"/>
                  </a:cubicBezTo>
                  <a:cubicBezTo>
                    <a:pt x="4160098" y="4807248"/>
                    <a:pt x="4154236" y="4810304"/>
                    <a:pt x="4153788" y="4794055"/>
                  </a:cubicBezTo>
                  <a:cubicBezTo>
                    <a:pt x="4112418" y="4793887"/>
                    <a:pt x="4124759" y="4826356"/>
                    <a:pt x="4120874" y="4579050"/>
                  </a:cubicBezTo>
                  <a:cubicBezTo>
                    <a:pt x="4120117" y="4530991"/>
                    <a:pt x="4113442" y="4539318"/>
                    <a:pt x="4146664" y="4539683"/>
                  </a:cubicBezTo>
                  <a:cubicBezTo>
                    <a:pt x="4146187" y="4523055"/>
                    <a:pt x="4151530" y="4526967"/>
                    <a:pt x="4120075" y="4526182"/>
                  </a:cubicBezTo>
                  <a:cubicBezTo>
                    <a:pt x="4116794" y="4303395"/>
                    <a:pt x="4117775" y="4358927"/>
                    <a:pt x="4114452" y="4270155"/>
                  </a:cubicBezTo>
                  <a:cubicBezTo>
                    <a:pt x="4143354" y="4269987"/>
                    <a:pt x="4138614" y="4273477"/>
                    <a:pt x="4138081" y="4257032"/>
                  </a:cubicBezTo>
                  <a:cubicBezTo>
                    <a:pt x="4108309" y="4257131"/>
                    <a:pt x="4113736" y="4269342"/>
                    <a:pt x="4112587" y="4196300"/>
                  </a:cubicBezTo>
                  <a:cubicBezTo>
                    <a:pt x="4108968" y="3964512"/>
                    <a:pt x="4102546" y="4002365"/>
                    <a:pt x="4129345" y="4001987"/>
                  </a:cubicBezTo>
                  <a:cubicBezTo>
                    <a:pt x="4128742" y="3985668"/>
                    <a:pt x="4132626" y="3988822"/>
                    <a:pt x="4109922" y="3989257"/>
                  </a:cubicBezTo>
                  <a:cubicBezTo>
                    <a:pt x="4105294" y="3702962"/>
                    <a:pt x="4098759" y="3735501"/>
                    <a:pt x="4120243" y="3735445"/>
                  </a:cubicBezTo>
                  <a:cubicBezTo>
                    <a:pt x="4119823" y="3719056"/>
                    <a:pt x="4123132" y="3722393"/>
                    <a:pt x="4105294" y="3722435"/>
                  </a:cubicBezTo>
                  <a:cubicBezTo>
                    <a:pt x="4100653" y="3434822"/>
                    <a:pt x="4096165" y="3467390"/>
                    <a:pt x="4115868" y="3467221"/>
                  </a:cubicBezTo>
                  <a:cubicBezTo>
                    <a:pt x="4115728" y="3451575"/>
                    <a:pt x="4119388" y="3454141"/>
                    <a:pt x="4101438" y="3454323"/>
                  </a:cubicBezTo>
                  <a:cubicBezTo>
                    <a:pt x="4099517" y="3324978"/>
                    <a:pt x="4101718" y="3311687"/>
                    <a:pt x="4099180" y="3199600"/>
                  </a:cubicBezTo>
                  <a:cubicBezTo>
                    <a:pt x="4118588" y="3199600"/>
                    <a:pt x="4115307" y="3202965"/>
                    <a:pt x="4115391" y="3186576"/>
                  </a:cubicBezTo>
                  <a:cubicBezTo>
                    <a:pt x="4093711" y="3186590"/>
                    <a:pt x="4098311" y="3223602"/>
                    <a:pt x="4093500" y="2952462"/>
                  </a:cubicBezTo>
                  <a:cubicBezTo>
                    <a:pt x="4093052" y="2927479"/>
                    <a:pt x="4092280" y="2930759"/>
                    <a:pt x="4095646" y="2930787"/>
                  </a:cubicBezTo>
                  <a:cubicBezTo>
                    <a:pt x="4122067" y="2931040"/>
                    <a:pt x="4117579" y="2934348"/>
                    <a:pt x="4117789" y="2917959"/>
                  </a:cubicBezTo>
                  <a:cubicBezTo>
                    <a:pt x="4086938" y="2917735"/>
                    <a:pt x="4090584" y="2942157"/>
                    <a:pt x="4091355" y="2760981"/>
                  </a:cubicBezTo>
                  <a:cubicBezTo>
                    <a:pt x="4091720" y="2644155"/>
                    <a:pt x="4081567" y="2663376"/>
                    <a:pt x="4121660" y="2662549"/>
                  </a:cubicBezTo>
                  <a:cubicBezTo>
                    <a:pt x="4121926" y="2646231"/>
                    <a:pt x="4127129" y="2649273"/>
                    <a:pt x="4095548" y="2650184"/>
                  </a:cubicBezTo>
                  <a:cubicBezTo>
                    <a:pt x="4088046" y="2650394"/>
                    <a:pt x="4091103" y="2680298"/>
                    <a:pt x="4085030" y="2395167"/>
                  </a:cubicBezTo>
                  <a:cubicBezTo>
                    <a:pt x="4096768" y="2394956"/>
                    <a:pt x="4110455" y="2394690"/>
                    <a:pt x="4125909" y="2394508"/>
                  </a:cubicBezTo>
                  <a:cubicBezTo>
                    <a:pt x="4126147" y="2378203"/>
                    <a:pt x="4132191" y="2381273"/>
                    <a:pt x="4095604" y="2381960"/>
                  </a:cubicBezTo>
                  <a:cubicBezTo>
                    <a:pt x="4082787" y="2382184"/>
                    <a:pt x="4084778" y="2383362"/>
                    <a:pt x="4084680" y="2378427"/>
                  </a:cubicBezTo>
                  <a:cubicBezTo>
                    <a:pt x="4078481" y="2095665"/>
                    <a:pt x="4076448" y="2127601"/>
                    <a:pt x="4095660" y="2127798"/>
                  </a:cubicBezTo>
                  <a:cubicBezTo>
                    <a:pt x="4135880" y="2128288"/>
                    <a:pt x="4129078" y="2131401"/>
                    <a:pt x="4129205" y="2115096"/>
                  </a:cubicBezTo>
                  <a:cubicBezTo>
                    <a:pt x="4110105" y="2114956"/>
                    <a:pt x="4092393" y="2114731"/>
                    <a:pt x="4080613" y="2114605"/>
                  </a:cubicBezTo>
                  <a:cubicBezTo>
                    <a:pt x="4080136" y="2083075"/>
                    <a:pt x="4077219" y="1860513"/>
                    <a:pt x="4077205" y="1859532"/>
                  </a:cubicBezTo>
                  <a:cubicBezTo>
                    <a:pt x="4101059" y="1859447"/>
                    <a:pt x="4112937" y="1859377"/>
                    <a:pt x="4129835" y="1859335"/>
                  </a:cubicBezTo>
                  <a:cubicBezTo>
                    <a:pt x="4129779" y="1842932"/>
                    <a:pt x="4136763" y="1846255"/>
                    <a:pt x="4095674" y="1846423"/>
                  </a:cubicBezTo>
                  <a:cubicBezTo>
                    <a:pt x="4068356" y="1846535"/>
                    <a:pt x="4079687" y="1882412"/>
                    <a:pt x="4074064" y="1613290"/>
                  </a:cubicBezTo>
                  <a:cubicBezTo>
                    <a:pt x="4073517" y="1586934"/>
                    <a:pt x="4067921" y="1591153"/>
                    <a:pt x="4095604" y="1591672"/>
                  </a:cubicBezTo>
                  <a:cubicBezTo>
                    <a:pt x="4133145" y="1592373"/>
                    <a:pt x="4126933" y="1595471"/>
                    <a:pt x="4126610" y="1579153"/>
                  </a:cubicBezTo>
                  <a:cubicBezTo>
                    <a:pt x="4105673" y="1578900"/>
                    <a:pt x="4093430" y="1578564"/>
                    <a:pt x="4073363" y="1578269"/>
                  </a:cubicBezTo>
                  <a:cubicBezTo>
                    <a:pt x="4068791" y="1338351"/>
                    <a:pt x="4068735" y="1328678"/>
                    <a:pt x="4068651" y="1322887"/>
                  </a:cubicBezTo>
                  <a:cubicBezTo>
                    <a:pt x="4086938" y="1323182"/>
                    <a:pt x="4101340" y="1323588"/>
                    <a:pt x="4119458" y="1323883"/>
                  </a:cubicBezTo>
                  <a:cubicBezTo>
                    <a:pt x="4118855" y="1307410"/>
                    <a:pt x="4124128" y="1310985"/>
                    <a:pt x="4095814" y="1310368"/>
                  </a:cubicBezTo>
                  <a:cubicBezTo>
                    <a:pt x="4058007" y="1309555"/>
                    <a:pt x="4069674" y="1349553"/>
                    <a:pt x="4064879" y="1055070"/>
                  </a:cubicBezTo>
                  <a:cubicBezTo>
                    <a:pt x="4084904" y="1055449"/>
                    <a:pt x="4097203" y="1055897"/>
                    <a:pt x="4114340" y="1056304"/>
                  </a:cubicBezTo>
                  <a:cubicBezTo>
                    <a:pt x="4114241" y="1039873"/>
                    <a:pt x="4117958" y="1043392"/>
                    <a:pt x="4095856" y="1042789"/>
                  </a:cubicBezTo>
                  <a:cubicBezTo>
                    <a:pt x="4051921" y="1041527"/>
                    <a:pt x="4065271" y="1080964"/>
                    <a:pt x="4059311" y="787084"/>
                  </a:cubicBezTo>
                  <a:cubicBezTo>
                    <a:pt x="4081707" y="787463"/>
                    <a:pt x="4093150" y="787968"/>
                    <a:pt x="4115209" y="788500"/>
                  </a:cubicBezTo>
                  <a:cubicBezTo>
                    <a:pt x="4115405" y="772055"/>
                    <a:pt x="4119108" y="775630"/>
                    <a:pt x="4095856" y="774929"/>
                  </a:cubicBezTo>
                  <a:cubicBezTo>
                    <a:pt x="4051711" y="773668"/>
                    <a:pt x="4059115" y="779794"/>
                    <a:pt x="4058694" y="752722"/>
                  </a:cubicBezTo>
                  <a:cubicBezTo>
                    <a:pt x="4054361" y="473927"/>
                    <a:pt x="4046634" y="519547"/>
                    <a:pt x="4095730" y="519421"/>
                  </a:cubicBezTo>
                  <a:cubicBezTo>
                    <a:pt x="4123918" y="519337"/>
                    <a:pt x="4119177" y="522744"/>
                    <a:pt x="4119430" y="506341"/>
                  </a:cubicBezTo>
                  <a:cubicBezTo>
                    <a:pt x="4096894" y="506383"/>
                    <a:pt x="4083291" y="506453"/>
                    <a:pt x="4055889" y="506481"/>
                  </a:cubicBezTo>
                  <a:cubicBezTo>
                    <a:pt x="4053870" y="405371"/>
                    <a:pt x="4052720" y="400380"/>
                    <a:pt x="4052285" y="251926"/>
                  </a:cubicBezTo>
                  <a:cubicBezTo>
                    <a:pt x="4082492" y="252094"/>
                    <a:pt x="4093837" y="252389"/>
                    <a:pt x="4122207" y="252641"/>
                  </a:cubicBezTo>
                  <a:cubicBezTo>
                    <a:pt x="4122291" y="236182"/>
                    <a:pt x="4127578" y="239715"/>
                    <a:pt x="4095800" y="239308"/>
                  </a:cubicBezTo>
                  <a:cubicBezTo>
                    <a:pt x="4038304" y="238621"/>
                    <a:pt x="4053141" y="275984"/>
                    <a:pt x="4049144" y="35925"/>
                  </a:cubicBezTo>
                  <a:cubicBezTo>
                    <a:pt x="4030956" y="34664"/>
                    <a:pt x="4039412" y="9456"/>
                    <a:pt x="4040744" y="238832"/>
                  </a:cubicBezTo>
                  <a:cubicBezTo>
                    <a:pt x="4017759" y="238748"/>
                    <a:pt x="3850305" y="238061"/>
                    <a:pt x="3817041" y="238173"/>
                  </a:cubicBezTo>
                  <a:cubicBezTo>
                    <a:pt x="3811656" y="-2236"/>
                    <a:pt x="3823520" y="21906"/>
                    <a:pt x="3803690" y="20882"/>
                  </a:cubicBezTo>
                  <a:cubicBezTo>
                    <a:pt x="3806229" y="278269"/>
                    <a:pt x="3819719" y="237864"/>
                    <a:pt x="3758927" y="238720"/>
                  </a:cubicBezTo>
                  <a:cubicBezTo>
                    <a:pt x="3696046" y="239603"/>
                    <a:pt x="3694783" y="239154"/>
                    <a:pt x="3590771" y="239421"/>
                  </a:cubicBezTo>
                  <a:cubicBezTo>
                    <a:pt x="3582497" y="239435"/>
                    <a:pt x="3584530" y="248589"/>
                    <a:pt x="3583437" y="178716"/>
                  </a:cubicBezTo>
                  <a:cubicBezTo>
                    <a:pt x="3580562" y="-11615"/>
                    <a:pt x="3585723" y="10788"/>
                    <a:pt x="3569399" y="10199"/>
                  </a:cubicBezTo>
                  <a:cubicBezTo>
                    <a:pt x="3571461" y="146779"/>
                    <a:pt x="3572120" y="193646"/>
                    <a:pt x="3572989" y="239463"/>
                  </a:cubicBezTo>
                  <a:cubicBezTo>
                    <a:pt x="3520668" y="239561"/>
                    <a:pt x="3507976" y="239519"/>
                    <a:pt x="3350632" y="239407"/>
                  </a:cubicBezTo>
                  <a:cubicBezTo>
                    <a:pt x="3344911" y="-22453"/>
                    <a:pt x="3353830" y="4185"/>
                    <a:pt x="3335571" y="3806"/>
                  </a:cubicBezTo>
                  <a:cubicBezTo>
                    <a:pt x="3339456" y="258459"/>
                    <a:pt x="3339357" y="239393"/>
                    <a:pt x="3338362" y="239393"/>
                  </a:cubicBezTo>
                  <a:cubicBezTo>
                    <a:pt x="3253463" y="239393"/>
                    <a:pt x="3254389" y="238131"/>
                    <a:pt x="3170107" y="238131"/>
                  </a:cubicBezTo>
                  <a:cubicBezTo>
                    <a:pt x="3099737" y="238131"/>
                    <a:pt x="3118333" y="283891"/>
                    <a:pt x="3114041" y="1044"/>
                  </a:cubicBezTo>
                  <a:cubicBezTo>
                    <a:pt x="3098419" y="946"/>
                    <a:pt x="3101406" y="-28986"/>
                    <a:pt x="3105739" y="238706"/>
                  </a:cubicBezTo>
                  <a:cubicBezTo>
                    <a:pt x="2987563" y="241117"/>
                    <a:pt x="2997029" y="240150"/>
                    <a:pt x="2883551" y="239266"/>
                  </a:cubicBezTo>
                  <a:cubicBezTo>
                    <a:pt x="2878109" y="-27542"/>
                    <a:pt x="2884448" y="1044"/>
                    <a:pt x="2867522" y="1199"/>
                  </a:cubicBezTo>
                  <a:cubicBezTo>
                    <a:pt x="2872136" y="279699"/>
                    <a:pt x="2886187" y="239098"/>
                    <a:pt x="2833655" y="239098"/>
                  </a:cubicBezTo>
                  <a:cubicBezTo>
                    <a:pt x="2616641" y="239098"/>
                    <a:pt x="2650073" y="258207"/>
                    <a:pt x="2648825" y="178687"/>
                  </a:cubicBezTo>
                  <a:cubicBezTo>
                    <a:pt x="2647366" y="84994"/>
                    <a:pt x="2646848" y="88205"/>
                    <a:pt x="2645459" y="4760"/>
                  </a:cubicBezTo>
                  <a:cubicBezTo>
                    <a:pt x="2629024" y="5124"/>
                    <a:pt x="2633329" y="-24640"/>
                    <a:pt x="2638377" y="239729"/>
                  </a:cubicBezTo>
                  <a:cubicBezTo>
                    <a:pt x="2581919" y="239449"/>
                    <a:pt x="2518813" y="236869"/>
                    <a:pt x="2416147" y="239070"/>
                  </a:cubicBezTo>
                  <a:cubicBezTo>
                    <a:pt x="2415473" y="161640"/>
                    <a:pt x="2413159" y="62675"/>
                    <a:pt x="2412304" y="10886"/>
                  </a:cubicBezTo>
                  <a:cubicBezTo>
                    <a:pt x="2393513" y="11461"/>
                    <a:pt x="2402600" y="-14167"/>
                    <a:pt x="2404661" y="239308"/>
                  </a:cubicBezTo>
                  <a:cubicBezTo>
                    <a:pt x="2304491" y="241383"/>
                    <a:pt x="2254427" y="238874"/>
                    <a:pt x="2181014" y="238621"/>
                  </a:cubicBezTo>
                  <a:cubicBezTo>
                    <a:pt x="2178336" y="119216"/>
                    <a:pt x="2179542" y="99168"/>
                    <a:pt x="2178560" y="18541"/>
                  </a:cubicBezTo>
                  <a:cubicBezTo>
                    <a:pt x="2163008" y="19074"/>
                    <a:pt x="2167285" y="7479"/>
                    <a:pt x="2167524" y="83158"/>
                  </a:cubicBezTo>
                  <a:cubicBezTo>
                    <a:pt x="2167692" y="137049"/>
                    <a:pt x="2168477" y="191221"/>
                    <a:pt x="2169529" y="238607"/>
                  </a:cubicBezTo>
                  <a:cubicBezTo>
                    <a:pt x="2159292" y="238593"/>
                    <a:pt x="1999451" y="238509"/>
                    <a:pt x="1992580" y="238495"/>
                  </a:cubicBezTo>
                  <a:cubicBezTo>
                    <a:pt x="1932307" y="238495"/>
                    <a:pt x="1948125" y="275367"/>
                    <a:pt x="1945896" y="26995"/>
                  </a:cubicBezTo>
                  <a:cubicBezTo>
                    <a:pt x="1930386" y="27584"/>
                    <a:pt x="1934691" y="17405"/>
                    <a:pt x="1934551" y="83115"/>
                  </a:cubicBezTo>
                  <a:cubicBezTo>
                    <a:pt x="1934438" y="135703"/>
                    <a:pt x="1935126" y="187478"/>
                    <a:pt x="1936346" y="238678"/>
                  </a:cubicBezTo>
                  <a:cubicBezTo>
                    <a:pt x="1719668" y="240332"/>
                    <a:pt x="1931423" y="238579"/>
                    <a:pt x="1714746" y="239981"/>
                  </a:cubicBezTo>
                  <a:cubicBezTo>
                    <a:pt x="1714283" y="195679"/>
                    <a:pt x="1713512" y="153382"/>
                    <a:pt x="1711605" y="36262"/>
                  </a:cubicBezTo>
                  <a:cubicBezTo>
                    <a:pt x="1695534" y="36921"/>
                    <a:pt x="1699783" y="15583"/>
                    <a:pt x="1702447" y="178898"/>
                  </a:cubicBezTo>
                  <a:cubicBezTo>
                    <a:pt x="1703681" y="257212"/>
                    <a:pt x="1747519" y="240346"/>
                    <a:pt x="1487943" y="240346"/>
                  </a:cubicBezTo>
                  <a:cubicBezTo>
                    <a:pt x="1478477" y="240346"/>
                    <a:pt x="1483414" y="263562"/>
                    <a:pt x="1477384" y="46188"/>
                  </a:cubicBezTo>
                  <a:cubicBezTo>
                    <a:pt x="1458452" y="47001"/>
                    <a:pt x="1468703" y="18415"/>
                    <a:pt x="1470218" y="240304"/>
                  </a:cubicBezTo>
                  <a:cubicBezTo>
                    <a:pt x="1398712" y="239939"/>
                    <a:pt x="1351999" y="235804"/>
                    <a:pt x="1246598" y="238650"/>
                  </a:cubicBezTo>
                  <a:cubicBezTo>
                    <a:pt x="1245715" y="197292"/>
                    <a:pt x="1245687" y="182319"/>
                    <a:pt x="1243359" y="56660"/>
                  </a:cubicBezTo>
                  <a:cubicBezTo>
                    <a:pt x="1228256" y="57361"/>
                    <a:pt x="1230668" y="28803"/>
                    <a:pt x="1235099" y="238972"/>
                  </a:cubicBezTo>
                  <a:cubicBezTo>
                    <a:pt x="1180323" y="240556"/>
                    <a:pt x="1123107" y="240346"/>
                    <a:pt x="1067560" y="239659"/>
                  </a:cubicBezTo>
                  <a:cubicBezTo>
                    <a:pt x="996952" y="238860"/>
                    <a:pt x="1011915" y="272311"/>
                    <a:pt x="1011031" y="67526"/>
                  </a:cubicBezTo>
                  <a:cubicBezTo>
                    <a:pt x="997246" y="68185"/>
                    <a:pt x="997246" y="41421"/>
                    <a:pt x="1001593" y="239182"/>
                  </a:cubicBezTo>
                  <a:cubicBezTo>
                    <a:pt x="989323" y="239154"/>
                    <a:pt x="996447" y="239168"/>
                    <a:pt x="815249" y="239126"/>
                  </a:cubicBezTo>
                  <a:cubicBezTo>
                    <a:pt x="766840" y="239126"/>
                    <a:pt x="778886" y="267656"/>
                    <a:pt x="776207" y="78741"/>
                  </a:cubicBezTo>
                  <a:cubicBezTo>
                    <a:pt x="759505" y="79484"/>
                    <a:pt x="763965" y="55006"/>
                    <a:pt x="767162" y="239000"/>
                  </a:cubicBezTo>
                  <a:cubicBezTo>
                    <a:pt x="707422" y="238650"/>
                    <a:pt x="698938" y="237836"/>
                    <a:pt x="545380" y="238621"/>
                  </a:cubicBezTo>
                  <a:cubicBezTo>
                    <a:pt x="544258" y="199689"/>
                    <a:pt x="543333" y="143035"/>
                    <a:pt x="543389" y="83298"/>
                  </a:cubicBezTo>
                  <a:cubicBezTo>
                    <a:pt x="528846" y="83326"/>
                    <a:pt x="530880" y="68928"/>
                    <a:pt x="532605" y="178912"/>
                  </a:cubicBezTo>
                  <a:cubicBezTo>
                    <a:pt x="533769" y="254029"/>
                    <a:pt x="545408" y="238762"/>
                    <a:pt x="478923" y="238762"/>
                  </a:cubicBezTo>
                  <a:cubicBezTo>
                    <a:pt x="395609" y="238762"/>
                    <a:pt x="395006" y="240023"/>
                    <a:pt x="312477" y="240037"/>
                  </a:cubicBezTo>
                  <a:cubicBezTo>
                    <a:pt x="311145" y="171748"/>
                    <a:pt x="311299" y="155821"/>
                    <a:pt x="309490" y="83256"/>
                  </a:cubicBezTo>
                  <a:cubicBezTo>
                    <a:pt x="293602" y="83326"/>
                    <a:pt x="297570" y="63081"/>
                    <a:pt x="300978" y="240023"/>
                  </a:cubicBezTo>
                  <a:cubicBezTo>
                    <a:pt x="299968" y="240023"/>
                    <a:pt x="78887" y="238439"/>
                    <a:pt x="77878" y="238425"/>
                  </a:cubicBezTo>
                  <a:cubicBezTo>
                    <a:pt x="76756" y="199969"/>
                    <a:pt x="76097" y="150494"/>
                    <a:pt x="75269" y="89536"/>
                  </a:cubicBezTo>
                  <a:cubicBezTo>
                    <a:pt x="59984" y="90420"/>
                    <a:pt x="63504" y="77395"/>
                    <a:pt x="65102" y="178898"/>
                  </a:cubicBezTo>
                  <a:cubicBezTo>
                    <a:pt x="66168" y="247173"/>
                    <a:pt x="69267" y="238313"/>
                    <a:pt x="58694" y="238145"/>
                  </a:cubicBezTo>
                  <a:cubicBezTo>
                    <a:pt x="-10162" y="237121"/>
                    <a:pt x="440" y="233518"/>
                    <a:pt x="776" y="250622"/>
                  </a:cubicBezTo>
                  <a:cubicBezTo>
                    <a:pt x="30492" y="250734"/>
                    <a:pt x="46872" y="251029"/>
                    <a:pt x="66785" y="251309"/>
                  </a:cubicBezTo>
                  <a:cubicBezTo>
                    <a:pt x="71651" y="400717"/>
                    <a:pt x="70417" y="407656"/>
                    <a:pt x="71427" y="507434"/>
                  </a:cubicBezTo>
                  <a:cubicBezTo>
                    <a:pt x="50953" y="507631"/>
                    <a:pt x="34489" y="507841"/>
                    <a:pt x="4913" y="507939"/>
                  </a:cubicBezTo>
                  <a:cubicBezTo>
                    <a:pt x="5124" y="524973"/>
                    <a:pt x="-4861" y="521258"/>
                    <a:pt x="58666" y="520585"/>
                  </a:cubicBezTo>
                  <a:cubicBezTo>
                    <a:pt x="77443" y="520402"/>
                    <a:pt x="70389" y="485073"/>
                    <a:pt x="74638" y="752876"/>
                  </a:cubicBezTo>
                  <a:cubicBezTo>
                    <a:pt x="75087" y="781392"/>
                    <a:pt x="87596" y="774270"/>
                    <a:pt x="7438" y="774228"/>
                  </a:cubicBezTo>
                  <a:cubicBezTo>
                    <a:pt x="7550" y="791585"/>
                    <a:pt x="-4735" y="787238"/>
                    <a:pt x="75213" y="787281"/>
                  </a:cubicBezTo>
                  <a:cubicBezTo>
                    <a:pt x="76349" y="850944"/>
                    <a:pt x="79084" y="941329"/>
                    <a:pt x="79238" y="1042592"/>
                  </a:cubicBezTo>
                  <a:cubicBezTo>
                    <a:pt x="55833" y="1042691"/>
                    <a:pt x="37714" y="1042845"/>
                    <a:pt x="8784" y="1042915"/>
                  </a:cubicBezTo>
                  <a:cubicBezTo>
                    <a:pt x="8840" y="1059907"/>
                    <a:pt x="-556" y="1056065"/>
                    <a:pt x="58638" y="1055743"/>
                  </a:cubicBezTo>
                  <a:cubicBezTo>
                    <a:pt x="87568" y="1055589"/>
                    <a:pt x="78453" y="1016081"/>
                    <a:pt x="83179" y="1310340"/>
                  </a:cubicBezTo>
                  <a:cubicBezTo>
                    <a:pt x="57824" y="1310466"/>
                    <a:pt x="39341" y="1310662"/>
                    <a:pt x="9597" y="1310760"/>
                  </a:cubicBezTo>
                  <a:cubicBezTo>
                    <a:pt x="9639" y="1328047"/>
                    <a:pt x="762" y="1323925"/>
                    <a:pt x="58638" y="1323546"/>
                  </a:cubicBezTo>
                  <a:cubicBezTo>
                    <a:pt x="93598" y="1323308"/>
                    <a:pt x="83347" y="1293362"/>
                    <a:pt x="86867" y="1517859"/>
                  </a:cubicBezTo>
                  <a:cubicBezTo>
                    <a:pt x="87989" y="1589415"/>
                    <a:pt x="95856" y="1577176"/>
                    <a:pt x="58511" y="1577877"/>
                  </a:cubicBezTo>
                  <a:cubicBezTo>
                    <a:pt x="1688" y="1578942"/>
                    <a:pt x="10453" y="1574063"/>
                    <a:pt x="10537" y="1591588"/>
                  </a:cubicBezTo>
                  <a:cubicBezTo>
                    <a:pt x="45021" y="1591336"/>
                    <a:pt x="59423" y="1590803"/>
                    <a:pt x="88409" y="1590424"/>
                  </a:cubicBezTo>
                  <a:cubicBezTo>
                    <a:pt x="91733" y="1707208"/>
                    <a:pt x="90555" y="1653723"/>
                    <a:pt x="93205" y="1845652"/>
                  </a:cubicBezTo>
                  <a:cubicBezTo>
                    <a:pt x="65369" y="1846059"/>
                    <a:pt x="46718" y="1846886"/>
                    <a:pt x="12304" y="1847250"/>
                  </a:cubicBezTo>
                  <a:cubicBezTo>
                    <a:pt x="12444" y="1863261"/>
                    <a:pt x="3034" y="1860821"/>
                    <a:pt x="58722" y="1859405"/>
                  </a:cubicBezTo>
                  <a:cubicBezTo>
                    <a:pt x="105967" y="1858256"/>
                    <a:pt x="93234" y="1819365"/>
                    <a:pt x="97384" y="2113666"/>
                  </a:cubicBezTo>
                  <a:cubicBezTo>
                    <a:pt x="62901" y="2113498"/>
                    <a:pt x="52663" y="2113217"/>
                    <a:pt x="15697" y="2113077"/>
                  </a:cubicBezTo>
                  <a:cubicBezTo>
                    <a:pt x="15964" y="2130307"/>
                    <a:pt x="7956" y="2125933"/>
                    <a:pt x="58539" y="2126424"/>
                  </a:cubicBezTo>
                  <a:cubicBezTo>
                    <a:pt x="107509" y="2126873"/>
                    <a:pt x="97595" y="2114479"/>
                    <a:pt x="98128" y="2187255"/>
                  </a:cubicBezTo>
                  <a:cubicBezTo>
                    <a:pt x="99839" y="2421243"/>
                    <a:pt x="119289" y="2382142"/>
                    <a:pt x="58595" y="2382296"/>
                  </a:cubicBezTo>
                  <a:cubicBezTo>
                    <a:pt x="14449" y="2382367"/>
                    <a:pt x="21139" y="2378034"/>
                    <a:pt x="21573" y="2395377"/>
                  </a:cubicBezTo>
                  <a:cubicBezTo>
                    <a:pt x="43955" y="2395349"/>
                    <a:pt x="64345" y="2395293"/>
                    <a:pt x="101409" y="2395251"/>
                  </a:cubicBezTo>
                  <a:cubicBezTo>
                    <a:pt x="108056" y="2701328"/>
                    <a:pt x="114157" y="2650843"/>
                    <a:pt x="58652" y="2650324"/>
                  </a:cubicBezTo>
                  <a:cubicBezTo>
                    <a:pt x="22387" y="2649988"/>
                    <a:pt x="28347" y="2646749"/>
                    <a:pt x="28823" y="2663096"/>
                  </a:cubicBezTo>
                  <a:cubicBezTo>
                    <a:pt x="57151" y="2663278"/>
                    <a:pt x="72324" y="2663545"/>
                    <a:pt x="104256" y="2663671"/>
                  </a:cubicBezTo>
                  <a:cubicBezTo>
                    <a:pt x="104270" y="2664204"/>
                    <a:pt x="107313" y="2789049"/>
                    <a:pt x="109879" y="2918941"/>
                  </a:cubicBezTo>
                  <a:cubicBezTo>
                    <a:pt x="75914" y="2918674"/>
                    <a:pt x="61316" y="2918057"/>
                    <a:pt x="34882" y="2917609"/>
                  </a:cubicBezTo>
                  <a:cubicBezTo>
                    <a:pt x="35176" y="2934082"/>
                    <a:pt x="30352" y="2930507"/>
                    <a:pt x="58483" y="2931138"/>
                  </a:cubicBezTo>
                  <a:cubicBezTo>
                    <a:pt x="124436" y="2932652"/>
                    <a:pt x="109837" y="2885069"/>
                    <a:pt x="114605" y="3187052"/>
                  </a:cubicBezTo>
                  <a:cubicBezTo>
                    <a:pt x="82099" y="3186982"/>
                    <a:pt x="69548" y="3186814"/>
                    <a:pt x="38710" y="3186646"/>
                  </a:cubicBezTo>
                  <a:cubicBezTo>
                    <a:pt x="38892" y="3203077"/>
                    <a:pt x="34896" y="3199656"/>
                    <a:pt x="58553" y="3199810"/>
                  </a:cubicBezTo>
                  <a:cubicBezTo>
                    <a:pt x="136538" y="3200343"/>
                    <a:pt x="111632" y="3160892"/>
                    <a:pt x="115980" y="3430938"/>
                  </a:cubicBezTo>
                  <a:cubicBezTo>
                    <a:pt x="116428" y="3460183"/>
                    <a:pt x="130396" y="3452865"/>
                    <a:pt x="40884" y="3452893"/>
                  </a:cubicBezTo>
                  <a:cubicBezTo>
                    <a:pt x="40982" y="3470249"/>
                    <a:pt x="27267" y="3465903"/>
                    <a:pt x="116527" y="3465889"/>
                  </a:cubicBezTo>
                  <a:cubicBezTo>
                    <a:pt x="116555" y="3467249"/>
                    <a:pt x="119556" y="3654860"/>
                    <a:pt x="121168" y="3723094"/>
                  </a:cubicBezTo>
                  <a:cubicBezTo>
                    <a:pt x="83585" y="3722897"/>
                    <a:pt x="64205" y="3722183"/>
                    <a:pt x="41935" y="3721706"/>
                  </a:cubicBezTo>
                  <a:cubicBezTo>
                    <a:pt x="41978" y="3737366"/>
                    <a:pt x="26005" y="3735642"/>
                    <a:pt x="121477" y="3736118"/>
                  </a:cubicBezTo>
                  <a:cubicBezTo>
                    <a:pt x="121505" y="3737366"/>
                    <a:pt x="126483" y="3989103"/>
                    <a:pt x="126497" y="3990126"/>
                  </a:cubicBezTo>
                  <a:cubicBezTo>
                    <a:pt x="85212" y="3990196"/>
                    <a:pt x="66855" y="3990505"/>
                    <a:pt x="42524" y="3990729"/>
                  </a:cubicBezTo>
                  <a:cubicBezTo>
                    <a:pt x="42553" y="4007104"/>
                    <a:pt x="39271" y="4003795"/>
                    <a:pt x="58666" y="4003585"/>
                  </a:cubicBezTo>
                  <a:cubicBezTo>
                    <a:pt x="134168" y="4002772"/>
                    <a:pt x="126708" y="4002562"/>
                    <a:pt x="126750" y="4005029"/>
                  </a:cubicBezTo>
                  <a:cubicBezTo>
                    <a:pt x="128124" y="4092568"/>
                    <a:pt x="130746" y="4181564"/>
                    <a:pt x="131055" y="4257019"/>
                  </a:cubicBezTo>
                  <a:cubicBezTo>
                    <a:pt x="25963" y="4257117"/>
                    <a:pt x="43198" y="4254411"/>
                    <a:pt x="43254" y="4270631"/>
                  </a:cubicBezTo>
                  <a:cubicBezTo>
                    <a:pt x="68356" y="4270407"/>
                    <a:pt x="86530" y="4270085"/>
                    <a:pt x="131097" y="4270029"/>
                  </a:cubicBezTo>
                  <a:cubicBezTo>
                    <a:pt x="131307" y="4430091"/>
                    <a:pt x="133313" y="4449901"/>
                    <a:pt x="135066" y="4524079"/>
                  </a:cubicBezTo>
                  <a:cubicBezTo>
                    <a:pt x="90176" y="4524121"/>
                    <a:pt x="71679" y="4524527"/>
                    <a:pt x="44712" y="4524892"/>
                  </a:cubicBezTo>
                  <a:cubicBezTo>
                    <a:pt x="44838" y="4540538"/>
                    <a:pt x="41290" y="4537972"/>
                    <a:pt x="58680" y="4537720"/>
                  </a:cubicBezTo>
                  <a:cubicBezTo>
                    <a:pt x="158878" y="4536234"/>
                    <a:pt x="133116" y="4490165"/>
                    <a:pt x="137492" y="4770684"/>
                  </a:cubicBezTo>
                  <a:cubicBezTo>
                    <a:pt x="137969" y="4801331"/>
                    <a:pt x="152960" y="4793677"/>
                    <a:pt x="58581" y="4793943"/>
                  </a:cubicBezTo>
                  <a:cubicBezTo>
                    <a:pt x="45245" y="4793971"/>
                    <a:pt x="47531" y="4790621"/>
                    <a:pt x="47769" y="4807009"/>
                  </a:cubicBezTo>
                  <a:cubicBezTo>
                    <a:pt x="71273" y="4806967"/>
                    <a:pt x="87820" y="4806869"/>
                    <a:pt x="138039" y="4806869"/>
                  </a:cubicBezTo>
                  <a:cubicBezTo>
                    <a:pt x="138754" y="4858546"/>
                    <a:pt x="139511" y="4956417"/>
                    <a:pt x="141867" y="5060036"/>
                  </a:cubicBezTo>
                  <a:cubicBezTo>
                    <a:pt x="97847" y="5060050"/>
                    <a:pt x="80444" y="5060471"/>
                    <a:pt x="52551" y="5061032"/>
                  </a:cubicBezTo>
                  <a:cubicBezTo>
                    <a:pt x="52986" y="5079397"/>
                    <a:pt x="38780" y="5073060"/>
                    <a:pt x="142134" y="5073046"/>
                  </a:cubicBezTo>
                  <a:cubicBezTo>
                    <a:pt x="142162" y="5074098"/>
                    <a:pt x="147126" y="5328667"/>
                    <a:pt x="147154" y="5329830"/>
                  </a:cubicBezTo>
                  <a:cubicBezTo>
                    <a:pt x="109865" y="5329872"/>
                    <a:pt x="88998" y="5329536"/>
                    <a:pt x="60180" y="5328877"/>
                  </a:cubicBezTo>
                  <a:cubicBezTo>
                    <a:pt x="60713" y="5345069"/>
                    <a:pt x="46353" y="5342855"/>
                    <a:pt x="142709" y="5342855"/>
                  </a:cubicBezTo>
                  <a:cubicBezTo>
                    <a:pt x="148220" y="5342855"/>
                    <a:pt x="147364" y="5342280"/>
                    <a:pt x="147392" y="5344663"/>
                  </a:cubicBezTo>
                  <a:cubicBezTo>
                    <a:pt x="151768" y="5628533"/>
                    <a:pt x="154376" y="5597998"/>
                    <a:pt x="142709" y="5597998"/>
                  </a:cubicBezTo>
                  <a:cubicBezTo>
                    <a:pt x="56464" y="5597998"/>
                    <a:pt x="68987" y="5594297"/>
                    <a:pt x="69548" y="5611107"/>
                  </a:cubicBezTo>
                  <a:cubicBezTo>
                    <a:pt x="91270" y="5611051"/>
                    <a:pt x="110833" y="5611022"/>
                    <a:pt x="151515" y="5611022"/>
                  </a:cubicBezTo>
                  <a:cubicBezTo>
                    <a:pt x="155624" y="5789437"/>
                    <a:pt x="154474" y="5791021"/>
                    <a:pt x="155161" y="5863909"/>
                  </a:cubicBezTo>
                  <a:cubicBezTo>
                    <a:pt x="121856" y="5863811"/>
                    <a:pt x="97707" y="5864049"/>
                    <a:pt x="77962" y="5864399"/>
                  </a:cubicBezTo>
                  <a:cubicBezTo>
                    <a:pt x="78537" y="5881532"/>
                    <a:pt x="67150" y="5876905"/>
                    <a:pt x="142723" y="5876905"/>
                  </a:cubicBezTo>
                  <a:cubicBezTo>
                    <a:pt x="160000" y="5876905"/>
                    <a:pt x="154979" y="5847534"/>
                    <a:pt x="159088" y="6110389"/>
                  </a:cubicBezTo>
                  <a:cubicBezTo>
                    <a:pt x="159537" y="6138203"/>
                    <a:pt x="163800" y="6133451"/>
                    <a:pt x="142723" y="6133451"/>
                  </a:cubicBezTo>
                  <a:cubicBezTo>
                    <a:pt x="75774" y="6133451"/>
                    <a:pt x="86727" y="6128376"/>
                    <a:pt x="87316" y="6146111"/>
                  </a:cubicBezTo>
                  <a:cubicBezTo>
                    <a:pt x="111015" y="6146461"/>
                    <a:pt x="135753" y="6146517"/>
                    <a:pt x="159691" y="6146447"/>
                  </a:cubicBezTo>
                  <a:cubicBezTo>
                    <a:pt x="164529" y="6441392"/>
                    <a:pt x="171415" y="6402025"/>
                    <a:pt x="142723" y="6402025"/>
                  </a:cubicBezTo>
                  <a:cubicBezTo>
                    <a:pt x="86993" y="6402025"/>
                    <a:pt x="95674" y="6397791"/>
                    <a:pt x="96235" y="6415064"/>
                  </a:cubicBezTo>
                  <a:cubicBezTo>
                    <a:pt x="119836" y="6415022"/>
                    <a:pt x="140521" y="6415035"/>
                    <a:pt x="163155" y="6415035"/>
                  </a:cubicBezTo>
                  <a:cubicBezTo>
                    <a:pt x="163337" y="6460768"/>
                    <a:pt x="164291" y="6516468"/>
                    <a:pt x="165385" y="6578771"/>
                  </a:cubicBezTo>
                  <a:cubicBezTo>
                    <a:pt x="183180" y="6578631"/>
                    <a:pt x="175397" y="6599842"/>
                    <a:pt x="174640" y="6415035"/>
                  </a:cubicBezTo>
                  <a:lnTo>
                    <a:pt x="396633" y="6415049"/>
                  </a:lnTo>
                  <a:cubicBezTo>
                    <a:pt x="397586" y="6482877"/>
                    <a:pt x="398189" y="6529099"/>
                    <a:pt x="399858" y="6576906"/>
                  </a:cubicBezTo>
                  <a:cubicBezTo>
                    <a:pt x="416686" y="6576766"/>
                    <a:pt x="410670" y="6598833"/>
                    <a:pt x="408132" y="6415049"/>
                  </a:cubicBezTo>
                  <a:cubicBezTo>
                    <a:pt x="597211" y="6415064"/>
                    <a:pt x="545871" y="6413381"/>
                    <a:pt x="631050" y="6413073"/>
                  </a:cubicBezTo>
                  <a:cubicBezTo>
                    <a:pt x="632536" y="6474773"/>
                    <a:pt x="632691" y="6508449"/>
                    <a:pt x="634093" y="6575056"/>
                  </a:cubicBezTo>
                  <a:cubicBezTo>
                    <a:pt x="649477" y="6574929"/>
                    <a:pt x="645592" y="6587814"/>
                    <a:pt x="644106" y="6493349"/>
                  </a:cubicBezTo>
                  <a:cubicBezTo>
                    <a:pt x="642689" y="6403581"/>
                    <a:pt x="640754" y="6413045"/>
                    <a:pt x="647107" y="6413045"/>
                  </a:cubicBezTo>
                  <a:cubicBezTo>
                    <a:pt x="728836" y="6413045"/>
                    <a:pt x="730477" y="6414432"/>
                    <a:pt x="815221" y="6414432"/>
                  </a:cubicBezTo>
                  <a:cubicBezTo>
                    <a:pt x="878046" y="6414447"/>
                    <a:pt x="863826" y="6398520"/>
                    <a:pt x="865313" y="6493601"/>
                  </a:cubicBezTo>
                  <a:cubicBezTo>
                    <a:pt x="866743" y="6585332"/>
                    <a:pt x="863981" y="6573275"/>
                    <a:pt x="878705" y="6573149"/>
                  </a:cubicBezTo>
                  <a:cubicBezTo>
                    <a:pt x="877008" y="6523492"/>
                    <a:pt x="876111" y="6460193"/>
                    <a:pt x="876097" y="6414447"/>
                  </a:cubicBezTo>
                  <a:cubicBezTo>
                    <a:pt x="969718" y="6414475"/>
                    <a:pt x="1013906" y="6414601"/>
                    <a:pt x="1067546" y="6414166"/>
                  </a:cubicBezTo>
                  <a:cubicBezTo>
                    <a:pt x="1105564" y="6413858"/>
                    <a:pt x="1097402" y="6398086"/>
                    <a:pt x="1098889" y="6493588"/>
                  </a:cubicBezTo>
                  <a:cubicBezTo>
                    <a:pt x="1100291" y="6583229"/>
                    <a:pt x="1096421" y="6571439"/>
                    <a:pt x="1111678" y="6571327"/>
                  </a:cubicBezTo>
                  <a:cubicBezTo>
                    <a:pt x="1110697" y="6515935"/>
                    <a:pt x="1109827" y="6459954"/>
                    <a:pt x="1109196" y="6413900"/>
                  </a:cubicBezTo>
                  <a:cubicBezTo>
                    <a:pt x="1176228" y="6413647"/>
                    <a:pt x="1230023" y="6414068"/>
                    <a:pt x="1332352" y="6414026"/>
                  </a:cubicBezTo>
                  <a:cubicBezTo>
                    <a:pt x="1332563" y="6462800"/>
                    <a:pt x="1333614" y="6526169"/>
                    <a:pt x="1334666" y="6569602"/>
                  </a:cubicBezTo>
                  <a:cubicBezTo>
                    <a:pt x="1352560" y="6569476"/>
                    <a:pt x="1344553" y="6589762"/>
                    <a:pt x="1343852" y="6413998"/>
                  </a:cubicBezTo>
                  <a:cubicBezTo>
                    <a:pt x="1344889" y="6413998"/>
                    <a:pt x="1564231" y="6413031"/>
                    <a:pt x="1565353" y="6413017"/>
                  </a:cubicBezTo>
                  <a:cubicBezTo>
                    <a:pt x="1566798" y="6489774"/>
                    <a:pt x="1566896" y="6513790"/>
                    <a:pt x="1568130" y="6567780"/>
                  </a:cubicBezTo>
                  <a:cubicBezTo>
                    <a:pt x="1584131" y="6567668"/>
                    <a:pt x="1580106" y="6590015"/>
                    <a:pt x="1576867" y="6412947"/>
                  </a:cubicBezTo>
                  <a:cubicBezTo>
                    <a:pt x="1733523" y="6411881"/>
                    <a:pt x="1720706" y="6413928"/>
                    <a:pt x="1800346" y="6414306"/>
                  </a:cubicBezTo>
                  <a:cubicBezTo>
                    <a:pt x="1801916" y="6462226"/>
                    <a:pt x="1802786" y="6520954"/>
                    <a:pt x="1803010" y="6565971"/>
                  </a:cubicBezTo>
                  <a:cubicBezTo>
                    <a:pt x="1817945" y="6565859"/>
                    <a:pt x="1815028" y="6577930"/>
                    <a:pt x="1813710" y="6493349"/>
                  </a:cubicBezTo>
                  <a:cubicBezTo>
                    <a:pt x="1812279" y="6402348"/>
                    <a:pt x="1807119" y="6414376"/>
                    <a:pt x="1824368" y="6414376"/>
                  </a:cubicBezTo>
                  <a:cubicBezTo>
                    <a:pt x="1975527" y="6414503"/>
                    <a:pt x="2001261" y="6414573"/>
                    <a:pt x="2033921" y="6414432"/>
                  </a:cubicBezTo>
                  <a:cubicBezTo>
                    <a:pt x="2034931" y="6477956"/>
                    <a:pt x="2035688" y="6520631"/>
                    <a:pt x="2036095" y="6564190"/>
                  </a:cubicBezTo>
                  <a:cubicBezTo>
                    <a:pt x="2051030" y="6564078"/>
                    <a:pt x="2047959" y="6576009"/>
                    <a:pt x="2046669" y="6493349"/>
                  </a:cubicBezTo>
                  <a:cubicBezTo>
                    <a:pt x="2045196" y="6400679"/>
                    <a:pt x="2034959" y="6414517"/>
                    <a:pt x="2076763" y="6414124"/>
                  </a:cubicBezTo>
                  <a:cubicBezTo>
                    <a:pt x="2157076" y="6413367"/>
                    <a:pt x="2203017" y="6413703"/>
                    <a:pt x="2244891" y="6414320"/>
                  </a:cubicBezTo>
                  <a:cubicBezTo>
                    <a:pt x="2274172" y="6414755"/>
                    <a:pt x="2266459" y="6399782"/>
                    <a:pt x="2267932" y="6493601"/>
                  </a:cubicBezTo>
                  <a:cubicBezTo>
                    <a:pt x="2269194" y="6574214"/>
                    <a:pt x="2266081" y="6562424"/>
                    <a:pt x="2280806" y="6562312"/>
                  </a:cubicBezTo>
                  <a:cubicBezTo>
                    <a:pt x="2279768" y="6522496"/>
                    <a:pt x="2278730" y="6462492"/>
                    <a:pt x="2278758" y="6414741"/>
                  </a:cubicBezTo>
                  <a:cubicBezTo>
                    <a:pt x="2408490" y="6415905"/>
                    <a:pt x="2398729" y="6412708"/>
                    <a:pt x="2500302" y="6412708"/>
                  </a:cubicBezTo>
                  <a:cubicBezTo>
                    <a:pt x="2500498" y="6459744"/>
                    <a:pt x="2501480" y="6520379"/>
                    <a:pt x="2502419" y="6560615"/>
                  </a:cubicBezTo>
                  <a:cubicBezTo>
                    <a:pt x="2520005" y="6560475"/>
                    <a:pt x="2512488" y="6580986"/>
                    <a:pt x="2511801" y="6412722"/>
                  </a:cubicBezTo>
                  <a:cubicBezTo>
                    <a:pt x="2533622" y="6412750"/>
                    <a:pt x="2442441" y="6412358"/>
                    <a:pt x="2735224" y="6413774"/>
                  </a:cubicBezTo>
                  <a:cubicBezTo>
                    <a:pt x="2736065" y="6455174"/>
                    <a:pt x="2737117" y="6516594"/>
                    <a:pt x="2737425" y="6558821"/>
                  </a:cubicBezTo>
                  <a:cubicBezTo>
                    <a:pt x="2752445" y="6558709"/>
                    <a:pt x="2749318" y="6570065"/>
                    <a:pt x="2748125" y="6493363"/>
                  </a:cubicBezTo>
                  <a:cubicBezTo>
                    <a:pt x="2746751" y="6405011"/>
                    <a:pt x="2745419" y="6413830"/>
                    <a:pt x="2749570" y="6413844"/>
                  </a:cubicBezTo>
                  <a:cubicBezTo>
                    <a:pt x="3013731" y="6415260"/>
                    <a:pt x="2968393" y="6389295"/>
                    <a:pt x="2970062" y="6493588"/>
                  </a:cubicBezTo>
                  <a:cubicBezTo>
                    <a:pt x="2971212" y="6567625"/>
                    <a:pt x="2967608" y="6557054"/>
                    <a:pt x="2982655" y="6556942"/>
                  </a:cubicBezTo>
                  <a:cubicBezTo>
                    <a:pt x="2981463" y="6495452"/>
                    <a:pt x="2981365" y="6472909"/>
                    <a:pt x="2980075" y="6413087"/>
                  </a:cubicBezTo>
                  <a:cubicBezTo>
                    <a:pt x="3085952" y="6412820"/>
                    <a:pt x="3080750" y="6414713"/>
                    <a:pt x="3202207" y="6414432"/>
                  </a:cubicBezTo>
                  <a:cubicBezTo>
                    <a:pt x="3203582" y="6476540"/>
                    <a:pt x="3203610" y="6498705"/>
                    <a:pt x="3204774" y="6555232"/>
                  </a:cubicBezTo>
                  <a:cubicBezTo>
                    <a:pt x="3219933" y="6555120"/>
                    <a:pt x="3216329" y="6565495"/>
                    <a:pt x="3215165" y="6493363"/>
                  </a:cubicBezTo>
                  <a:cubicBezTo>
                    <a:pt x="3213693" y="6398548"/>
                    <a:pt x="3202965" y="6414531"/>
                    <a:pt x="3254249" y="6414194"/>
                  </a:cubicBezTo>
                  <a:cubicBezTo>
                    <a:pt x="3304004" y="6413858"/>
                    <a:pt x="3344672" y="6413718"/>
                    <a:pt x="3422461" y="6414138"/>
                  </a:cubicBezTo>
                  <a:cubicBezTo>
                    <a:pt x="3441238" y="6414237"/>
                    <a:pt x="3435994" y="6400077"/>
                    <a:pt x="3437480" y="6493601"/>
                  </a:cubicBezTo>
                  <a:cubicBezTo>
                    <a:pt x="3438644" y="6565410"/>
                    <a:pt x="3434619" y="6553479"/>
                    <a:pt x="3449933" y="6553367"/>
                  </a:cubicBezTo>
                  <a:cubicBezTo>
                    <a:pt x="3449133" y="6504271"/>
                    <a:pt x="3448390" y="6461609"/>
                    <a:pt x="3447900" y="6414264"/>
                  </a:cubicBezTo>
                  <a:cubicBezTo>
                    <a:pt x="3609857" y="6414895"/>
                    <a:pt x="3565711" y="6412988"/>
                    <a:pt x="3669569" y="6412905"/>
                  </a:cubicBezTo>
                  <a:cubicBezTo>
                    <a:pt x="3671645" y="6573219"/>
                    <a:pt x="3667297" y="6551685"/>
                    <a:pt x="3683284" y="6551559"/>
                  </a:cubicBezTo>
                  <a:cubicBezTo>
                    <a:pt x="3682401" y="6510510"/>
                    <a:pt x="3681615" y="6454445"/>
                    <a:pt x="3681083" y="6412905"/>
                  </a:cubicBezTo>
                  <a:cubicBezTo>
                    <a:pt x="3754622" y="6412932"/>
                    <a:pt x="3740360" y="6413535"/>
                    <a:pt x="3903454" y="6413479"/>
                  </a:cubicBezTo>
                  <a:cubicBezTo>
                    <a:pt x="3905838" y="6570808"/>
                    <a:pt x="3900789" y="6549792"/>
                    <a:pt x="3917112" y="6549652"/>
                  </a:cubicBezTo>
                  <a:cubicBezTo>
                    <a:pt x="3916313" y="6507579"/>
                    <a:pt x="3915808" y="6471549"/>
                    <a:pt x="3914939" y="6413465"/>
                  </a:cubicBezTo>
                  <a:cubicBezTo>
                    <a:pt x="4025164" y="6413423"/>
                    <a:pt x="4050420" y="6413479"/>
                    <a:pt x="4095730" y="6413241"/>
                  </a:cubicBezTo>
                  <a:cubicBezTo>
                    <a:pt x="4147870" y="6412961"/>
                    <a:pt x="4135655" y="6396964"/>
                    <a:pt x="4137156" y="6493630"/>
                  </a:cubicBezTo>
                  <a:cubicBezTo>
                    <a:pt x="4138152" y="6557727"/>
                    <a:pt x="4134519" y="6547816"/>
                    <a:pt x="4149637" y="6547689"/>
                  </a:cubicBezTo>
                  <a:cubicBezTo>
                    <a:pt x="4146257" y="6391875"/>
                    <a:pt x="4138600" y="6413059"/>
                    <a:pt x="4179941" y="6413059"/>
                  </a:cubicBezTo>
                  <a:close/>
                  <a:moveTo>
                    <a:pt x="4121520" y="5344719"/>
                  </a:moveTo>
                  <a:cubicBezTo>
                    <a:pt x="4125993" y="5637534"/>
                    <a:pt x="4134421" y="5597536"/>
                    <a:pt x="4095744" y="5597269"/>
                  </a:cubicBezTo>
                  <a:cubicBezTo>
                    <a:pt x="3861958" y="5595685"/>
                    <a:pt x="3901855" y="5612789"/>
                    <a:pt x="3900663" y="5535947"/>
                  </a:cubicBezTo>
                  <a:cubicBezTo>
                    <a:pt x="3897031" y="5303459"/>
                    <a:pt x="3886766" y="5341719"/>
                    <a:pt x="3927196" y="5342490"/>
                  </a:cubicBezTo>
                  <a:cubicBezTo>
                    <a:pt x="4070782" y="5345196"/>
                    <a:pt x="4121449" y="5340766"/>
                    <a:pt x="4121520" y="5344719"/>
                  </a:cubicBezTo>
                  <a:close/>
                  <a:moveTo>
                    <a:pt x="4121267" y="5330013"/>
                  </a:moveTo>
                  <a:cubicBezTo>
                    <a:pt x="3929846" y="5330475"/>
                    <a:pt x="4000384" y="5330307"/>
                    <a:pt x="3897886" y="5328989"/>
                  </a:cubicBezTo>
                  <a:cubicBezTo>
                    <a:pt x="3896849" y="5255470"/>
                    <a:pt x="3897606" y="5162870"/>
                    <a:pt x="3894282" y="5073102"/>
                  </a:cubicBezTo>
                  <a:cubicBezTo>
                    <a:pt x="4088817" y="5073200"/>
                    <a:pt x="4031979" y="5073046"/>
                    <a:pt x="4116359" y="5074266"/>
                  </a:cubicBezTo>
                  <a:cubicBezTo>
                    <a:pt x="4116906" y="5197134"/>
                    <a:pt x="4119851" y="5248684"/>
                    <a:pt x="4121267" y="5330013"/>
                  </a:cubicBezTo>
                  <a:close/>
                  <a:moveTo>
                    <a:pt x="4116317" y="5061214"/>
                  </a:moveTo>
                  <a:cubicBezTo>
                    <a:pt x="3884550" y="5057737"/>
                    <a:pt x="3893918" y="5063443"/>
                    <a:pt x="3893693" y="5057246"/>
                  </a:cubicBezTo>
                  <a:cubicBezTo>
                    <a:pt x="3891113" y="4991704"/>
                    <a:pt x="3890412" y="4933831"/>
                    <a:pt x="3890117" y="4866215"/>
                  </a:cubicBezTo>
                  <a:cubicBezTo>
                    <a:pt x="3889809" y="4793873"/>
                    <a:pt x="3879684" y="4806042"/>
                    <a:pt x="3927280" y="4805916"/>
                  </a:cubicBezTo>
                  <a:cubicBezTo>
                    <a:pt x="3994761" y="4805733"/>
                    <a:pt x="4042202" y="4805621"/>
                    <a:pt x="4095632" y="4806477"/>
                  </a:cubicBezTo>
                  <a:cubicBezTo>
                    <a:pt x="4118505" y="4806855"/>
                    <a:pt x="4115139" y="4770979"/>
                    <a:pt x="4116317" y="5061214"/>
                  </a:cubicBezTo>
                  <a:close/>
                  <a:moveTo>
                    <a:pt x="1795732" y="5344495"/>
                  </a:moveTo>
                  <a:cubicBezTo>
                    <a:pt x="1795662" y="5340569"/>
                    <a:pt x="1769943" y="5339686"/>
                    <a:pt x="2017584" y="5341116"/>
                  </a:cubicBezTo>
                  <a:cubicBezTo>
                    <a:pt x="2019281" y="5439296"/>
                    <a:pt x="2017766" y="5482784"/>
                    <a:pt x="2020683" y="5597199"/>
                  </a:cubicBezTo>
                  <a:cubicBezTo>
                    <a:pt x="1895818" y="5597311"/>
                    <a:pt x="1867168" y="5598993"/>
                    <a:pt x="1797667" y="5598363"/>
                  </a:cubicBezTo>
                  <a:cubicBezTo>
                    <a:pt x="1794540" y="5423061"/>
                    <a:pt x="1797400" y="5451549"/>
                    <a:pt x="1795732" y="5344495"/>
                  </a:cubicBezTo>
                  <a:close/>
                  <a:moveTo>
                    <a:pt x="388471" y="5074911"/>
                  </a:moveTo>
                  <a:cubicBezTo>
                    <a:pt x="615806" y="5074911"/>
                    <a:pt x="512972" y="5074266"/>
                    <a:pt x="610057" y="5073565"/>
                  </a:cubicBezTo>
                  <a:cubicBezTo>
                    <a:pt x="610253" y="5128326"/>
                    <a:pt x="611094" y="5153687"/>
                    <a:pt x="612188" y="5249049"/>
                  </a:cubicBezTo>
                  <a:cubicBezTo>
                    <a:pt x="613408" y="5355346"/>
                    <a:pt x="658368" y="5326844"/>
                    <a:pt x="394866" y="5328274"/>
                  </a:cubicBezTo>
                  <a:cubicBezTo>
                    <a:pt x="385021" y="5328330"/>
                    <a:pt x="395833" y="5319582"/>
                    <a:pt x="388471" y="5074911"/>
                  </a:cubicBezTo>
                  <a:close/>
                  <a:moveTo>
                    <a:pt x="376355" y="4270197"/>
                  </a:moveTo>
                  <a:cubicBezTo>
                    <a:pt x="472486" y="4271627"/>
                    <a:pt x="445575" y="4271360"/>
                    <a:pt x="596874" y="4270884"/>
                  </a:cubicBezTo>
                  <a:cubicBezTo>
                    <a:pt x="602358" y="4535322"/>
                    <a:pt x="595234" y="4225699"/>
                    <a:pt x="602358" y="4524471"/>
                  </a:cubicBezTo>
                  <a:cubicBezTo>
                    <a:pt x="522564" y="4525523"/>
                    <a:pt x="571450" y="4526939"/>
                    <a:pt x="378991" y="4526013"/>
                  </a:cubicBezTo>
                  <a:cubicBezTo>
                    <a:pt x="378486" y="4429138"/>
                    <a:pt x="380576" y="4501914"/>
                    <a:pt x="376355" y="4270197"/>
                  </a:cubicBezTo>
                  <a:close/>
                  <a:moveTo>
                    <a:pt x="360606" y="3239430"/>
                  </a:moveTo>
                  <a:cubicBezTo>
                    <a:pt x="359765" y="3185146"/>
                    <a:pt x="323893" y="3200554"/>
                    <a:pt x="563050" y="3198941"/>
                  </a:cubicBezTo>
                  <a:cubicBezTo>
                    <a:pt x="589554" y="3198773"/>
                    <a:pt x="579387" y="3164004"/>
                    <a:pt x="583566" y="3431036"/>
                  </a:cubicBezTo>
                  <a:cubicBezTo>
                    <a:pt x="584015" y="3458823"/>
                    <a:pt x="614642" y="3455431"/>
                    <a:pt x="394922" y="3453076"/>
                  </a:cubicBezTo>
                  <a:cubicBezTo>
                    <a:pt x="348321" y="3452557"/>
                    <a:pt x="364477" y="3486849"/>
                    <a:pt x="360606" y="3239430"/>
                  </a:cubicBezTo>
                  <a:close/>
                  <a:moveTo>
                    <a:pt x="338828" y="1900287"/>
                  </a:moveTo>
                  <a:cubicBezTo>
                    <a:pt x="338028" y="1849143"/>
                    <a:pt x="297066" y="1857891"/>
                    <a:pt x="560259" y="1859994"/>
                  </a:cubicBezTo>
                  <a:cubicBezTo>
                    <a:pt x="564859" y="2133462"/>
                    <a:pt x="564396" y="2114886"/>
                    <a:pt x="563134" y="2114858"/>
                  </a:cubicBezTo>
                  <a:cubicBezTo>
                    <a:pt x="309364" y="2109741"/>
                    <a:pt x="340861" y="2130391"/>
                    <a:pt x="340244" y="2091571"/>
                  </a:cubicBezTo>
                  <a:cubicBezTo>
                    <a:pt x="338771" y="1994345"/>
                    <a:pt x="340342" y="1994891"/>
                    <a:pt x="338828" y="1900287"/>
                  </a:cubicBezTo>
                  <a:close/>
                  <a:moveTo>
                    <a:pt x="552532" y="1323518"/>
                  </a:moveTo>
                  <a:cubicBezTo>
                    <a:pt x="552827" y="1341814"/>
                    <a:pt x="556066" y="1577723"/>
                    <a:pt x="556066" y="1578718"/>
                  </a:cubicBezTo>
                  <a:cubicBezTo>
                    <a:pt x="290502" y="1573909"/>
                    <a:pt x="334691" y="1599972"/>
                    <a:pt x="333414" y="1517704"/>
                  </a:cubicBezTo>
                  <a:cubicBezTo>
                    <a:pt x="331914" y="1421810"/>
                    <a:pt x="330427" y="1422062"/>
                    <a:pt x="328927" y="1326561"/>
                  </a:cubicBezTo>
                  <a:cubicBezTo>
                    <a:pt x="328801" y="1318808"/>
                    <a:pt x="317287" y="1325201"/>
                    <a:pt x="552532" y="1323518"/>
                  </a:cubicBezTo>
                  <a:close/>
                  <a:moveTo>
                    <a:pt x="328661" y="1309835"/>
                  </a:moveTo>
                  <a:cubicBezTo>
                    <a:pt x="326683" y="1185901"/>
                    <a:pt x="324972" y="1122028"/>
                    <a:pt x="325070" y="1056458"/>
                  </a:cubicBezTo>
                  <a:cubicBezTo>
                    <a:pt x="408679" y="1056528"/>
                    <a:pt x="404289" y="1057243"/>
                    <a:pt x="547259" y="1056977"/>
                  </a:cubicBezTo>
                  <a:cubicBezTo>
                    <a:pt x="547470" y="1183069"/>
                    <a:pt x="550667" y="1218104"/>
                    <a:pt x="552322" y="1310480"/>
                  </a:cubicBezTo>
                  <a:cubicBezTo>
                    <a:pt x="432379" y="1311377"/>
                    <a:pt x="404023" y="1309975"/>
                    <a:pt x="328661" y="1309835"/>
                  </a:cubicBezTo>
                  <a:close/>
                  <a:moveTo>
                    <a:pt x="556206" y="1591742"/>
                  </a:moveTo>
                  <a:cubicBezTo>
                    <a:pt x="557581" y="1723527"/>
                    <a:pt x="558422" y="1753697"/>
                    <a:pt x="560035" y="1846984"/>
                  </a:cubicBezTo>
                  <a:cubicBezTo>
                    <a:pt x="504656" y="1846549"/>
                    <a:pt x="449740" y="1846605"/>
                    <a:pt x="394852" y="1846900"/>
                  </a:cubicBezTo>
                  <a:cubicBezTo>
                    <a:pt x="322855" y="1847293"/>
                    <a:pt x="337902" y="1891707"/>
                    <a:pt x="334705" y="1613375"/>
                  </a:cubicBezTo>
                  <a:cubicBezTo>
                    <a:pt x="334368" y="1583793"/>
                    <a:pt x="298846" y="1587256"/>
                    <a:pt x="556206" y="1591742"/>
                  </a:cubicBezTo>
                  <a:close/>
                  <a:moveTo>
                    <a:pt x="2423453" y="1517943"/>
                  </a:moveTo>
                  <a:cubicBezTo>
                    <a:pt x="2424701" y="1597687"/>
                    <a:pt x="2461905" y="1575241"/>
                    <a:pt x="2244905" y="1577849"/>
                  </a:cubicBezTo>
                  <a:cubicBezTo>
                    <a:pt x="2192850" y="1578480"/>
                    <a:pt x="2204111" y="1590186"/>
                    <a:pt x="2202975" y="1517690"/>
                  </a:cubicBezTo>
                  <a:cubicBezTo>
                    <a:pt x="2201474" y="1421964"/>
                    <a:pt x="2199778" y="1421894"/>
                    <a:pt x="2198291" y="1326547"/>
                  </a:cubicBezTo>
                  <a:cubicBezTo>
                    <a:pt x="2198179" y="1319424"/>
                    <a:pt x="2184534" y="1326238"/>
                    <a:pt x="2413216" y="1323771"/>
                  </a:cubicBezTo>
                  <a:cubicBezTo>
                    <a:pt x="2429315" y="1323602"/>
                    <a:pt x="2420073" y="1302026"/>
                    <a:pt x="2423453" y="1517943"/>
                  </a:cubicBezTo>
                  <a:close/>
                  <a:moveTo>
                    <a:pt x="2658109" y="1577961"/>
                  </a:moveTo>
                  <a:cubicBezTo>
                    <a:pt x="2589590" y="1577933"/>
                    <a:pt x="2674460" y="1577863"/>
                    <a:pt x="2436116" y="1577484"/>
                  </a:cubicBezTo>
                  <a:cubicBezTo>
                    <a:pt x="2432750" y="1444129"/>
                    <a:pt x="2435625" y="1433432"/>
                    <a:pt x="2433886" y="1323560"/>
                  </a:cubicBezTo>
                  <a:cubicBezTo>
                    <a:pt x="2566521" y="1322313"/>
                    <a:pt x="2656159" y="1325481"/>
                    <a:pt x="2656173" y="1326715"/>
                  </a:cubicBezTo>
                  <a:cubicBezTo>
                    <a:pt x="2657828" y="1432128"/>
                    <a:pt x="2654476" y="1448377"/>
                    <a:pt x="2658109" y="1577961"/>
                  </a:cubicBezTo>
                  <a:close/>
                  <a:moveTo>
                    <a:pt x="3588878" y="1310704"/>
                  </a:moveTo>
                  <a:cubicBezTo>
                    <a:pt x="3321225" y="1310802"/>
                    <a:pt x="3367615" y="1325719"/>
                    <a:pt x="3366816" y="1230961"/>
                  </a:cubicBezTo>
                  <a:cubicBezTo>
                    <a:pt x="3366395" y="1173718"/>
                    <a:pt x="3365385" y="1109298"/>
                    <a:pt x="3364221" y="1056023"/>
                  </a:cubicBezTo>
                  <a:cubicBezTo>
                    <a:pt x="3424859" y="1055715"/>
                    <a:pt x="3492579" y="1052701"/>
                    <a:pt x="3586045" y="1055477"/>
                  </a:cubicBezTo>
                  <a:cubicBezTo>
                    <a:pt x="3590014" y="1159110"/>
                    <a:pt x="3587967" y="1239989"/>
                    <a:pt x="3588878" y="1310704"/>
                  </a:cubicBezTo>
                  <a:close/>
                  <a:moveTo>
                    <a:pt x="3595497" y="1709227"/>
                  </a:moveTo>
                  <a:cubicBezTo>
                    <a:pt x="3597909" y="1865574"/>
                    <a:pt x="3600489" y="1846409"/>
                    <a:pt x="3590659" y="1846633"/>
                  </a:cubicBezTo>
                  <a:cubicBezTo>
                    <a:pt x="3532027" y="1847895"/>
                    <a:pt x="3481794" y="1847909"/>
                    <a:pt x="3422573" y="1846633"/>
                  </a:cubicBezTo>
                  <a:cubicBezTo>
                    <a:pt x="3357981" y="1845246"/>
                    <a:pt x="3380166" y="1886996"/>
                    <a:pt x="3372158" y="1613248"/>
                  </a:cubicBezTo>
                  <a:cubicBezTo>
                    <a:pt x="3371443" y="1588770"/>
                    <a:pt x="3335641" y="1588391"/>
                    <a:pt x="3590701" y="1591490"/>
                  </a:cubicBezTo>
                  <a:cubicBezTo>
                    <a:pt x="3597741" y="1591574"/>
                    <a:pt x="3593436" y="1577484"/>
                    <a:pt x="3595497" y="1709227"/>
                  </a:cubicBezTo>
                  <a:close/>
                  <a:moveTo>
                    <a:pt x="3843124" y="4525144"/>
                  </a:moveTo>
                  <a:cubicBezTo>
                    <a:pt x="3613980" y="4525144"/>
                    <a:pt x="3650665" y="4535603"/>
                    <a:pt x="3650231" y="4483464"/>
                  </a:cubicBezTo>
                  <a:cubicBezTo>
                    <a:pt x="3648183" y="4237825"/>
                    <a:pt x="3638129" y="4271697"/>
                    <a:pt x="3674884" y="4271697"/>
                  </a:cubicBezTo>
                  <a:cubicBezTo>
                    <a:pt x="3898055" y="4271697"/>
                    <a:pt x="3870148" y="4258252"/>
                    <a:pt x="3870372" y="4292152"/>
                  </a:cubicBezTo>
                  <a:cubicBezTo>
                    <a:pt x="3871761" y="4560264"/>
                    <a:pt x="3888238" y="4525144"/>
                    <a:pt x="3843124" y="4525144"/>
                  </a:cubicBezTo>
                  <a:close/>
                  <a:moveTo>
                    <a:pt x="3873724" y="4538112"/>
                  </a:moveTo>
                  <a:cubicBezTo>
                    <a:pt x="3875827" y="4673150"/>
                    <a:pt x="3877103" y="4726298"/>
                    <a:pt x="3878001" y="4792990"/>
                  </a:cubicBezTo>
                  <a:cubicBezTo>
                    <a:pt x="3737696" y="4793144"/>
                    <a:pt x="3746629" y="4794097"/>
                    <a:pt x="3655630" y="4793887"/>
                  </a:cubicBezTo>
                  <a:cubicBezTo>
                    <a:pt x="3652573" y="4623240"/>
                    <a:pt x="3652194" y="4648994"/>
                    <a:pt x="3650778" y="4537986"/>
                  </a:cubicBezTo>
                  <a:cubicBezTo>
                    <a:pt x="3719872" y="4537832"/>
                    <a:pt x="3808963" y="4538337"/>
                    <a:pt x="3873724" y="4538112"/>
                  </a:cubicBezTo>
                  <a:close/>
                  <a:moveTo>
                    <a:pt x="3843124" y="4256836"/>
                  </a:moveTo>
                  <a:cubicBezTo>
                    <a:pt x="3607978" y="4256836"/>
                    <a:pt x="3648478" y="4279015"/>
                    <a:pt x="3647188" y="4196285"/>
                  </a:cubicBezTo>
                  <a:cubicBezTo>
                    <a:pt x="3643556" y="3964260"/>
                    <a:pt x="3632014" y="4003108"/>
                    <a:pt x="3674884" y="4003108"/>
                  </a:cubicBezTo>
                  <a:cubicBezTo>
                    <a:pt x="3881493" y="4003108"/>
                    <a:pt x="3865702" y="3999800"/>
                    <a:pt x="3865773" y="4005113"/>
                  </a:cubicBezTo>
                  <a:cubicBezTo>
                    <a:pt x="3870288" y="4296147"/>
                    <a:pt x="3880918" y="4256836"/>
                    <a:pt x="3843124" y="4256836"/>
                  </a:cubicBezTo>
                  <a:close/>
                  <a:moveTo>
                    <a:pt x="3642238" y="3909149"/>
                  </a:moveTo>
                  <a:cubicBezTo>
                    <a:pt x="3640835" y="3842008"/>
                    <a:pt x="3639896" y="3779439"/>
                    <a:pt x="3639461" y="3734492"/>
                  </a:cubicBezTo>
                  <a:cubicBezTo>
                    <a:pt x="3686706" y="3734464"/>
                    <a:pt x="3649740" y="3734464"/>
                    <a:pt x="3843124" y="3734534"/>
                  </a:cubicBezTo>
                  <a:cubicBezTo>
                    <a:pt x="3868241" y="3734534"/>
                    <a:pt x="3860612" y="3695097"/>
                    <a:pt x="3865534" y="3989243"/>
                  </a:cubicBezTo>
                  <a:cubicBezTo>
                    <a:pt x="3599550" y="3988430"/>
                    <a:pt x="3644481" y="4016203"/>
                    <a:pt x="3642238" y="3909149"/>
                  </a:cubicBezTo>
                  <a:close/>
                  <a:moveTo>
                    <a:pt x="3843124" y="3721510"/>
                  </a:moveTo>
                  <a:cubicBezTo>
                    <a:pt x="3648268" y="3721440"/>
                    <a:pt x="3686215" y="3721453"/>
                    <a:pt x="3639335" y="3721468"/>
                  </a:cubicBezTo>
                  <a:cubicBezTo>
                    <a:pt x="3638269" y="3593398"/>
                    <a:pt x="3635801" y="3516781"/>
                    <a:pt x="3634861" y="3467600"/>
                  </a:cubicBezTo>
                  <a:cubicBezTo>
                    <a:pt x="3799455" y="3467095"/>
                    <a:pt x="3764382" y="3465343"/>
                    <a:pt x="3856713" y="3465623"/>
                  </a:cubicBezTo>
                  <a:cubicBezTo>
                    <a:pt x="3862547" y="3751974"/>
                    <a:pt x="3869727" y="3721510"/>
                    <a:pt x="3843124" y="3721510"/>
                  </a:cubicBezTo>
                  <a:close/>
                  <a:moveTo>
                    <a:pt x="2947259" y="4270968"/>
                  </a:moveTo>
                  <a:cubicBezTo>
                    <a:pt x="3200104" y="4272819"/>
                    <a:pt x="3167611" y="4257761"/>
                    <a:pt x="3168579" y="4291969"/>
                  </a:cubicBezTo>
                  <a:cubicBezTo>
                    <a:pt x="3171257" y="4387219"/>
                    <a:pt x="3172842" y="4525327"/>
                    <a:pt x="3170079" y="4525327"/>
                  </a:cubicBezTo>
                  <a:cubicBezTo>
                    <a:pt x="3086499" y="4525327"/>
                    <a:pt x="3084325" y="4526518"/>
                    <a:pt x="3001825" y="4526518"/>
                  </a:cubicBezTo>
                  <a:cubicBezTo>
                    <a:pt x="2929267" y="4526532"/>
                    <a:pt x="2953598" y="4572545"/>
                    <a:pt x="2947259" y="4270968"/>
                  </a:cubicBezTo>
                  <a:close/>
                  <a:moveTo>
                    <a:pt x="2012185" y="4269777"/>
                  </a:moveTo>
                  <a:cubicBezTo>
                    <a:pt x="2269404" y="4270856"/>
                    <a:pt x="2233210" y="4264771"/>
                    <a:pt x="2234093" y="4292348"/>
                  </a:cubicBezTo>
                  <a:cubicBezTo>
                    <a:pt x="2235566" y="4339159"/>
                    <a:pt x="2236800" y="4389224"/>
                    <a:pt x="2237389" y="4483548"/>
                  </a:cubicBezTo>
                  <a:cubicBezTo>
                    <a:pt x="2237767" y="4543524"/>
                    <a:pt x="2272209" y="4525957"/>
                    <a:pt x="2015382" y="4524499"/>
                  </a:cubicBezTo>
                  <a:cubicBezTo>
                    <a:pt x="2014962" y="4449817"/>
                    <a:pt x="2016560" y="4459897"/>
                    <a:pt x="2012185" y="4269777"/>
                  </a:cubicBezTo>
                  <a:close/>
                  <a:moveTo>
                    <a:pt x="606116" y="4004847"/>
                  </a:moveTo>
                  <a:cubicBezTo>
                    <a:pt x="606088" y="4003319"/>
                    <a:pt x="588502" y="4001734"/>
                    <a:pt x="815249" y="4001734"/>
                  </a:cubicBezTo>
                  <a:cubicBezTo>
                    <a:pt x="830352" y="4001734"/>
                    <a:pt x="826355" y="3971859"/>
                    <a:pt x="829875" y="4196524"/>
                  </a:cubicBezTo>
                  <a:cubicBezTo>
                    <a:pt x="831109" y="4276464"/>
                    <a:pt x="869281" y="4257790"/>
                    <a:pt x="647135" y="4257790"/>
                  </a:cubicBezTo>
                  <a:cubicBezTo>
                    <a:pt x="590031" y="4257790"/>
                    <a:pt x="610674" y="4296288"/>
                    <a:pt x="606116" y="4004847"/>
                  </a:cubicBezTo>
                  <a:close/>
                  <a:moveTo>
                    <a:pt x="798967" y="2127223"/>
                  </a:moveTo>
                  <a:cubicBezTo>
                    <a:pt x="799556" y="2196789"/>
                    <a:pt x="800903" y="2379114"/>
                    <a:pt x="800945" y="2382282"/>
                  </a:cubicBezTo>
                  <a:cubicBezTo>
                    <a:pt x="619242" y="2382437"/>
                    <a:pt x="609664" y="2382395"/>
                    <a:pt x="578938" y="2382815"/>
                  </a:cubicBezTo>
                  <a:cubicBezTo>
                    <a:pt x="575166" y="2189288"/>
                    <a:pt x="576891" y="2219921"/>
                    <a:pt x="575811" y="2128134"/>
                  </a:cubicBezTo>
                  <a:cubicBezTo>
                    <a:pt x="671802" y="2129915"/>
                    <a:pt x="736970" y="2127391"/>
                    <a:pt x="798967" y="2127223"/>
                  </a:cubicBezTo>
                  <a:close/>
                  <a:moveTo>
                    <a:pt x="575657" y="2115110"/>
                  </a:moveTo>
                  <a:cubicBezTo>
                    <a:pt x="571576" y="1807392"/>
                    <a:pt x="549952" y="1860373"/>
                    <a:pt x="647149" y="1860373"/>
                  </a:cubicBezTo>
                  <a:cubicBezTo>
                    <a:pt x="726256" y="1860373"/>
                    <a:pt x="728976" y="1859532"/>
                    <a:pt x="793526" y="1859363"/>
                  </a:cubicBezTo>
                  <a:cubicBezTo>
                    <a:pt x="798393" y="2095524"/>
                    <a:pt x="798028" y="2044030"/>
                    <a:pt x="798827" y="2114227"/>
                  </a:cubicBezTo>
                  <a:cubicBezTo>
                    <a:pt x="730673" y="2114381"/>
                    <a:pt x="670877" y="2116890"/>
                    <a:pt x="575657" y="2115110"/>
                  </a:cubicBezTo>
                  <a:close/>
                  <a:moveTo>
                    <a:pt x="801127" y="2395293"/>
                  </a:moveTo>
                  <a:cubicBezTo>
                    <a:pt x="803876" y="2589927"/>
                    <a:pt x="804212" y="2543046"/>
                    <a:pt x="806077" y="2649048"/>
                  </a:cubicBezTo>
                  <a:cubicBezTo>
                    <a:pt x="805082" y="2649048"/>
                    <a:pt x="598978" y="2650128"/>
                    <a:pt x="584351" y="2650338"/>
                  </a:cubicBezTo>
                  <a:cubicBezTo>
                    <a:pt x="583145" y="2578642"/>
                    <a:pt x="584688" y="2681125"/>
                    <a:pt x="579205" y="2395825"/>
                  </a:cubicBezTo>
                  <a:cubicBezTo>
                    <a:pt x="614937" y="2395363"/>
                    <a:pt x="621542" y="2395447"/>
                    <a:pt x="801127" y="2395293"/>
                  </a:cubicBezTo>
                  <a:close/>
                  <a:moveTo>
                    <a:pt x="1263623" y="2091795"/>
                  </a:moveTo>
                  <a:cubicBezTo>
                    <a:pt x="1264016" y="2117143"/>
                    <a:pt x="1295793" y="2120592"/>
                    <a:pt x="1067658" y="2114353"/>
                  </a:cubicBezTo>
                  <a:cubicBezTo>
                    <a:pt x="1034997" y="2113414"/>
                    <a:pt x="1042949" y="2150243"/>
                    <a:pt x="1039036" y="1900315"/>
                  </a:cubicBezTo>
                  <a:cubicBezTo>
                    <a:pt x="1038195" y="1846157"/>
                    <a:pt x="1003388" y="1860779"/>
                    <a:pt x="1235702" y="1859854"/>
                  </a:cubicBezTo>
                  <a:cubicBezTo>
                    <a:pt x="1274800" y="1859742"/>
                    <a:pt x="1259472" y="1826193"/>
                    <a:pt x="1263623" y="2091795"/>
                  </a:cubicBezTo>
                  <a:close/>
                  <a:moveTo>
                    <a:pt x="1736861" y="2382787"/>
                  </a:moveTo>
                  <a:cubicBezTo>
                    <a:pt x="1515598" y="2378623"/>
                    <a:pt x="1515079" y="2389699"/>
                    <a:pt x="1514672" y="2378525"/>
                  </a:cubicBezTo>
                  <a:cubicBezTo>
                    <a:pt x="1512274" y="2313965"/>
                    <a:pt x="1511475" y="2252208"/>
                    <a:pt x="1511124" y="2187269"/>
                  </a:cubicBezTo>
                  <a:cubicBezTo>
                    <a:pt x="1510732" y="2109979"/>
                    <a:pt x="1466670" y="2126536"/>
                    <a:pt x="1733439" y="2126312"/>
                  </a:cubicBezTo>
                  <a:cubicBezTo>
                    <a:pt x="1734070" y="2197307"/>
                    <a:pt x="1731672" y="2258573"/>
                    <a:pt x="1736861" y="2382787"/>
                  </a:cubicBezTo>
                  <a:close/>
                  <a:moveTo>
                    <a:pt x="1969665" y="2383628"/>
                  </a:moveTo>
                  <a:cubicBezTo>
                    <a:pt x="1817244" y="2383684"/>
                    <a:pt x="1796166" y="2383895"/>
                    <a:pt x="1748374" y="2383011"/>
                  </a:cubicBezTo>
                  <a:cubicBezTo>
                    <a:pt x="1743158" y="2258461"/>
                    <a:pt x="1745528" y="2193634"/>
                    <a:pt x="1744924" y="2126312"/>
                  </a:cubicBezTo>
                  <a:cubicBezTo>
                    <a:pt x="2013559" y="2126087"/>
                    <a:pt x="1967871" y="2113428"/>
                    <a:pt x="1967478" y="2187255"/>
                  </a:cubicBezTo>
                  <a:cubicBezTo>
                    <a:pt x="1967225" y="2235763"/>
                    <a:pt x="1967366" y="2250890"/>
                    <a:pt x="1969665" y="2383628"/>
                  </a:cubicBezTo>
                  <a:close/>
                  <a:moveTo>
                    <a:pt x="3590729" y="3454814"/>
                  </a:moveTo>
                  <a:cubicBezTo>
                    <a:pt x="3370349" y="3456300"/>
                    <a:pt x="3400388" y="3461193"/>
                    <a:pt x="3399911" y="3430784"/>
                  </a:cubicBezTo>
                  <a:cubicBezTo>
                    <a:pt x="3395718" y="3163177"/>
                    <a:pt x="3388159" y="3199726"/>
                    <a:pt x="3422601" y="3198773"/>
                  </a:cubicBezTo>
                  <a:cubicBezTo>
                    <a:pt x="3474418" y="3197427"/>
                    <a:pt x="3523865" y="3197105"/>
                    <a:pt x="3590631" y="3198633"/>
                  </a:cubicBezTo>
                  <a:cubicBezTo>
                    <a:pt x="3626545" y="3199460"/>
                    <a:pt x="3619421" y="3191006"/>
                    <a:pt x="3620179" y="3239640"/>
                  </a:cubicBezTo>
                  <a:cubicBezTo>
                    <a:pt x="3624119" y="3491882"/>
                    <a:pt x="3633571" y="3454533"/>
                    <a:pt x="3590729" y="3454814"/>
                  </a:cubicBezTo>
                  <a:close/>
                  <a:moveTo>
                    <a:pt x="3623376" y="3467656"/>
                  </a:moveTo>
                  <a:cubicBezTo>
                    <a:pt x="3624820" y="3545661"/>
                    <a:pt x="3626279" y="3563452"/>
                    <a:pt x="3627849" y="3721496"/>
                  </a:cubicBezTo>
                  <a:cubicBezTo>
                    <a:pt x="3380124" y="3721622"/>
                    <a:pt x="3405366" y="3723991"/>
                    <a:pt x="3405296" y="3717879"/>
                  </a:cubicBezTo>
                  <a:cubicBezTo>
                    <a:pt x="3402295" y="3430392"/>
                    <a:pt x="3389435" y="3467558"/>
                    <a:pt x="3422419" y="3467824"/>
                  </a:cubicBezTo>
                  <a:cubicBezTo>
                    <a:pt x="3513992" y="3468539"/>
                    <a:pt x="3589607" y="3467796"/>
                    <a:pt x="3623376" y="3467656"/>
                  </a:cubicBezTo>
                  <a:close/>
                  <a:moveTo>
                    <a:pt x="2934288" y="3467011"/>
                  </a:moveTo>
                  <a:cubicBezTo>
                    <a:pt x="3198645" y="3466787"/>
                    <a:pt x="3155705" y="3451379"/>
                    <a:pt x="3157669" y="3526749"/>
                  </a:cubicBezTo>
                  <a:cubicBezTo>
                    <a:pt x="3159379" y="3594604"/>
                    <a:pt x="3160515" y="3654369"/>
                    <a:pt x="3160038" y="3718089"/>
                  </a:cubicBezTo>
                  <a:cubicBezTo>
                    <a:pt x="3159982" y="3724650"/>
                    <a:pt x="3184103" y="3722659"/>
                    <a:pt x="2936770" y="3722799"/>
                  </a:cubicBezTo>
                  <a:cubicBezTo>
                    <a:pt x="2932661" y="3454884"/>
                    <a:pt x="2935494" y="3582687"/>
                    <a:pt x="2934288" y="3467011"/>
                  </a:cubicBezTo>
                  <a:close/>
                  <a:moveTo>
                    <a:pt x="2233097" y="3466927"/>
                  </a:moveTo>
                  <a:cubicBezTo>
                    <a:pt x="2351330" y="3468595"/>
                    <a:pt x="2399136" y="3467207"/>
                    <a:pt x="2455539" y="3466899"/>
                  </a:cubicBezTo>
                  <a:cubicBezTo>
                    <a:pt x="2459031" y="3707196"/>
                    <a:pt x="2459143" y="3721327"/>
                    <a:pt x="2459157" y="3723038"/>
                  </a:cubicBezTo>
                  <a:cubicBezTo>
                    <a:pt x="2210435" y="3722996"/>
                    <a:pt x="2236000" y="3725604"/>
                    <a:pt x="2235804" y="3717780"/>
                  </a:cubicBezTo>
                  <a:cubicBezTo>
                    <a:pt x="2231948" y="3557227"/>
                    <a:pt x="2233813" y="3540909"/>
                    <a:pt x="2233097" y="3466927"/>
                  </a:cubicBezTo>
                  <a:close/>
                  <a:moveTo>
                    <a:pt x="1069075" y="3735487"/>
                  </a:moveTo>
                  <a:cubicBezTo>
                    <a:pt x="1211091" y="3737016"/>
                    <a:pt x="1218257" y="3734660"/>
                    <a:pt x="1289511" y="3734155"/>
                  </a:cubicBezTo>
                  <a:cubicBezTo>
                    <a:pt x="1293970" y="3974004"/>
                    <a:pt x="1293872" y="3899588"/>
                    <a:pt x="1295498" y="3990617"/>
                  </a:cubicBezTo>
                  <a:cubicBezTo>
                    <a:pt x="1192468" y="3990351"/>
                    <a:pt x="1284560" y="3989706"/>
                    <a:pt x="1071192" y="3989860"/>
                  </a:cubicBezTo>
                  <a:cubicBezTo>
                    <a:pt x="1069874" y="3887040"/>
                    <a:pt x="1073113" y="3903569"/>
                    <a:pt x="1069075" y="3735487"/>
                  </a:cubicBezTo>
                  <a:close/>
                  <a:moveTo>
                    <a:pt x="1275627" y="2857058"/>
                  </a:moveTo>
                  <a:cubicBezTo>
                    <a:pt x="1276791" y="2931292"/>
                    <a:pt x="1287800" y="2918702"/>
                    <a:pt x="1235618" y="2919109"/>
                  </a:cubicBezTo>
                  <a:cubicBezTo>
                    <a:pt x="1160999" y="2919712"/>
                    <a:pt x="1112856" y="2919516"/>
                    <a:pt x="1067560" y="2919025"/>
                  </a:cubicBezTo>
                  <a:cubicBezTo>
                    <a:pt x="1050564" y="2918843"/>
                    <a:pt x="1056902" y="2949405"/>
                    <a:pt x="1052317" y="2665437"/>
                  </a:cubicBezTo>
                  <a:cubicBezTo>
                    <a:pt x="1052303" y="2664442"/>
                    <a:pt x="1034142" y="2658610"/>
                    <a:pt x="1235548" y="2663489"/>
                  </a:cubicBezTo>
                  <a:cubicBezTo>
                    <a:pt x="1291123" y="2664820"/>
                    <a:pt x="1272009" y="2625201"/>
                    <a:pt x="1275627" y="2857058"/>
                  </a:cubicBezTo>
                  <a:close/>
                  <a:moveTo>
                    <a:pt x="1067462" y="2932035"/>
                  </a:moveTo>
                  <a:cubicBezTo>
                    <a:pt x="1309662" y="2934643"/>
                    <a:pt x="1276945" y="2921703"/>
                    <a:pt x="1277955" y="2952546"/>
                  </a:cubicBezTo>
                  <a:cubicBezTo>
                    <a:pt x="1279946" y="3012129"/>
                    <a:pt x="1279848" y="3020163"/>
                    <a:pt x="1282513" y="3187011"/>
                  </a:cubicBezTo>
                  <a:cubicBezTo>
                    <a:pt x="1090839" y="3186702"/>
                    <a:pt x="1104316" y="3186548"/>
                    <a:pt x="1059903" y="3185875"/>
                  </a:cubicBezTo>
                  <a:cubicBezTo>
                    <a:pt x="1056650" y="2900182"/>
                    <a:pt x="1051040" y="2931867"/>
                    <a:pt x="1067462" y="2932035"/>
                  </a:cubicBezTo>
                  <a:close/>
                  <a:moveTo>
                    <a:pt x="1067434" y="3199053"/>
                  </a:moveTo>
                  <a:cubicBezTo>
                    <a:pt x="1320559" y="3203133"/>
                    <a:pt x="1282429" y="3182636"/>
                    <a:pt x="1283340" y="3239654"/>
                  </a:cubicBezTo>
                  <a:cubicBezTo>
                    <a:pt x="1287365" y="3496775"/>
                    <a:pt x="1298247" y="3453145"/>
                    <a:pt x="1235674" y="3453062"/>
                  </a:cubicBezTo>
                  <a:cubicBezTo>
                    <a:pt x="1028434" y="3452486"/>
                    <a:pt x="1063073" y="3464880"/>
                    <a:pt x="1062526" y="3430798"/>
                  </a:cubicBezTo>
                  <a:cubicBezTo>
                    <a:pt x="1058445" y="3170159"/>
                    <a:pt x="1058122" y="3198899"/>
                    <a:pt x="1067434" y="3199053"/>
                  </a:cubicBezTo>
                  <a:close/>
                  <a:moveTo>
                    <a:pt x="1067644" y="3467067"/>
                  </a:moveTo>
                  <a:cubicBezTo>
                    <a:pt x="1118466" y="3465763"/>
                    <a:pt x="1134018" y="3465946"/>
                    <a:pt x="1235674" y="3466071"/>
                  </a:cubicBezTo>
                  <a:cubicBezTo>
                    <a:pt x="1301949" y="3466254"/>
                    <a:pt x="1283564" y="3417816"/>
                    <a:pt x="1289202" y="3718075"/>
                  </a:cubicBezTo>
                  <a:cubicBezTo>
                    <a:pt x="1289216" y="3719112"/>
                    <a:pt x="1314781" y="3725113"/>
                    <a:pt x="1068752" y="3722449"/>
                  </a:cubicBezTo>
                  <a:cubicBezTo>
                    <a:pt x="1068738" y="3721468"/>
                    <a:pt x="1061937" y="3467207"/>
                    <a:pt x="1067644" y="3467067"/>
                  </a:cubicBezTo>
                  <a:close/>
                  <a:moveTo>
                    <a:pt x="1487943" y="2917889"/>
                  </a:moveTo>
                  <a:cubicBezTo>
                    <a:pt x="1247945" y="2917889"/>
                    <a:pt x="1288431" y="2937643"/>
                    <a:pt x="1287112" y="2856820"/>
                  </a:cubicBezTo>
                  <a:cubicBezTo>
                    <a:pt x="1285654" y="2763603"/>
                    <a:pt x="1287631" y="2760617"/>
                    <a:pt x="1286145" y="2665423"/>
                  </a:cubicBezTo>
                  <a:cubicBezTo>
                    <a:pt x="1286131" y="2664428"/>
                    <a:pt x="1508698" y="2661610"/>
                    <a:pt x="1508754" y="2665620"/>
                  </a:cubicBezTo>
                  <a:cubicBezTo>
                    <a:pt x="1513340" y="2958266"/>
                    <a:pt x="1518935" y="2917889"/>
                    <a:pt x="1487943" y="2917889"/>
                  </a:cubicBezTo>
                  <a:close/>
                  <a:moveTo>
                    <a:pt x="1511741" y="2930942"/>
                  </a:moveTo>
                  <a:cubicBezTo>
                    <a:pt x="1516383" y="3225200"/>
                    <a:pt x="1525120" y="3185468"/>
                    <a:pt x="1487943" y="3185468"/>
                  </a:cubicBezTo>
                  <a:cubicBezTo>
                    <a:pt x="1403676" y="3185468"/>
                    <a:pt x="1403900" y="3187052"/>
                    <a:pt x="1319787" y="3187052"/>
                  </a:cubicBezTo>
                  <a:cubicBezTo>
                    <a:pt x="1280634" y="3187052"/>
                    <a:pt x="1297840" y="3225803"/>
                    <a:pt x="1288809" y="2931839"/>
                  </a:cubicBezTo>
                  <a:cubicBezTo>
                    <a:pt x="1470246" y="2931306"/>
                    <a:pt x="1415820" y="2930717"/>
                    <a:pt x="1511741" y="2930942"/>
                  </a:cubicBezTo>
                  <a:close/>
                  <a:moveTo>
                    <a:pt x="1319787" y="3200063"/>
                  </a:moveTo>
                  <a:cubicBezTo>
                    <a:pt x="1404041" y="3200063"/>
                    <a:pt x="1403830" y="3198478"/>
                    <a:pt x="1487943" y="3198478"/>
                  </a:cubicBezTo>
                  <a:cubicBezTo>
                    <a:pt x="1523984" y="3198478"/>
                    <a:pt x="1514462" y="3157892"/>
                    <a:pt x="1519510" y="3455122"/>
                  </a:cubicBezTo>
                  <a:cubicBezTo>
                    <a:pt x="1424431" y="3456062"/>
                    <a:pt x="1422790" y="3453216"/>
                    <a:pt x="1297602" y="3453145"/>
                  </a:cubicBezTo>
                  <a:cubicBezTo>
                    <a:pt x="1293661" y="3159644"/>
                    <a:pt x="1286369" y="3200063"/>
                    <a:pt x="1319787" y="3200063"/>
                  </a:cubicBezTo>
                  <a:close/>
                  <a:moveTo>
                    <a:pt x="1319787" y="3466170"/>
                  </a:moveTo>
                  <a:cubicBezTo>
                    <a:pt x="1403311" y="3466170"/>
                    <a:pt x="1402526" y="3468287"/>
                    <a:pt x="1487943" y="3468287"/>
                  </a:cubicBezTo>
                  <a:cubicBezTo>
                    <a:pt x="1529481" y="3468287"/>
                    <a:pt x="1520786" y="3427882"/>
                    <a:pt x="1524110" y="3718005"/>
                  </a:cubicBezTo>
                  <a:cubicBezTo>
                    <a:pt x="1524166" y="3722814"/>
                    <a:pt x="1300785" y="3722645"/>
                    <a:pt x="1300701" y="3717809"/>
                  </a:cubicBezTo>
                  <a:cubicBezTo>
                    <a:pt x="1295190" y="3425947"/>
                    <a:pt x="1291558" y="3466170"/>
                    <a:pt x="1319787" y="3466170"/>
                  </a:cubicBezTo>
                  <a:close/>
                  <a:moveTo>
                    <a:pt x="1520183" y="2662535"/>
                  </a:moveTo>
                  <a:cubicBezTo>
                    <a:pt x="1564694" y="2662914"/>
                    <a:pt x="1642987" y="2666250"/>
                    <a:pt x="1740591" y="2663334"/>
                  </a:cubicBezTo>
                  <a:cubicBezTo>
                    <a:pt x="1742176" y="2762089"/>
                    <a:pt x="1744868" y="2826734"/>
                    <a:pt x="1745303" y="2918562"/>
                  </a:cubicBezTo>
                  <a:cubicBezTo>
                    <a:pt x="1560108" y="2918969"/>
                    <a:pt x="1607087" y="2918212"/>
                    <a:pt x="1523016" y="2917945"/>
                  </a:cubicBezTo>
                  <a:cubicBezTo>
                    <a:pt x="1520548" y="2761121"/>
                    <a:pt x="1521642" y="2752485"/>
                    <a:pt x="1520183" y="2662535"/>
                  </a:cubicBezTo>
                  <a:close/>
                  <a:moveTo>
                    <a:pt x="1523227" y="2930970"/>
                  </a:moveTo>
                  <a:cubicBezTo>
                    <a:pt x="1604689" y="2931264"/>
                    <a:pt x="1568396" y="2931965"/>
                    <a:pt x="1745359" y="2931586"/>
                  </a:cubicBezTo>
                  <a:cubicBezTo>
                    <a:pt x="1745710" y="3107533"/>
                    <a:pt x="1748094" y="3115454"/>
                    <a:pt x="1750043" y="3186296"/>
                  </a:cubicBezTo>
                  <a:cubicBezTo>
                    <a:pt x="1561202" y="3186730"/>
                    <a:pt x="1604325" y="3185931"/>
                    <a:pt x="1526718" y="3185552"/>
                  </a:cubicBezTo>
                  <a:cubicBezTo>
                    <a:pt x="1525414" y="3079171"/>
                    <a:pt x="1527237" y="3184950"/>
                    <a:pt x="1523227" y="2930970"/>
                  </a:cubicBezTo>
                  <a:close/>
                  <a:moveTo>
                    <a:pt x="1751165" y="3239654"/>
                  </a:moveTo>
                  <a:cubicBezTo>
                    <a:pt x="1754937" y="3486555"/>
                    <a:pt x="1760350" y="3453762"/>
                    <a:pt x="1740339" y="3453468"/>
                  </a:cubicBezTo>
                  <a:cubicBezTo>
                    <a:pt x="1500354" y="3449599"/>
                    <a:pt x="1531192" y="3468679"/>
                    <a:pt x="1530603" y="3430770"/>
                  </a:cubicBezTo>
                  <a:cubicBezTo>
                    <a:pt x="1527770" y="3256856"/>
                    <a:pt x="1527349" y="3233472"/>
                    <a:pt x="1526887" y="3198577"/>
                  </a:cubicBezTo>
                  <a:cubicBezTo>
                    <a:pt x="1789842" y="3199894"/>
                    <a:pt x="1750296" y="3184753"/>
                    <a:pt x="1751165" y="3239654"/>
                  </a:cubicBezTo>
                  <a:close/>
                  <a:moveTo>
                    <a:pt x="1752077" y="2663012"/>
                  </a:moveTo>
                  <a:cubicBezTo>
                    <a:pt x="1842514" y="2660601"/>
                    <a:pt x="1974153" y="2663881"/>
                    <a:pt x="1974181" y="2665690"/>
                  </a:cubicBezTo>
                  <a:cubicBezTo>
                    <a:pt x="1974952" y="2715361"/>
                    <a:pt x="1976144" y="2779501"/>
                    <a:pt x="1978402" y="2919109"/>
                  </a:cubicBezTo>
                  <a:cubicBezTo>
                    <a:pt x="1891106" y="2919025"/>
                    <a:pt x="1907275" y="2918254"/>
                    <a:pt x="1756816" y="2918534"/>
                  </a:cubicBezTo>
                  <a:cubicBezTo>
                    <a:pt x="1756256" y="2810863"/>
                    <a:pt x="1753268" y="2751350"/>
                    <a:pt x="1752077" y="2663012"/>
                  </a:cubicBezTo>
                  <a:close/>
                  <a:moveTo>
                    <a:pt x="1572225" y="3467067"/>
                  </a:moveTo>
                  <a:cubicBezTo>
                    <a:pt x="1629427" y="3465343"/>
                    <a:pt x="1683011" y="3465623"/>
                    <a:pt x="1740184" y="3466478"/>
                  </a:cubicBezTo>
                  <a:cubicBezTo>
                    <a:pt x="1759284" y="3466787"/>
                    <a:pt x="1755386" y="3455893"/>
                    <a:pt x="1754713" y="3526497"/>
                  </a:cubicBezTo>
                  <a:cubicBezTo>
                    <a:pt x="1752329" y="3751119"/>
                    <a:pt x="1769101" y="3721622"/>
                    <a:pt x="1740311" y="3721341"/>
                  </a:cubicBezTo>
                  <a:cubicBezTo>
                    <a:pt x="1518094" y="3719267"/>
                    <a:pt x="1535651" y="3723472"/>
                    <a:pt x="1535581" y="3717836"/>
                  </a:cubicBezTo>
                  <a:cubicBezTo>
                    <a:pt x="1532216" y="3423900"/>
                    <a:pt x="1516299" y="3468679"/>
                    <a:pt x="1572225" y="3467067"/>
                  </a:cubicBezTo>
                  <a:close/>
                  <a:moveTo>
                    <a:pt x="1756872" y="2952560"/>
                  </a:moveTo>
                  <a:cubicBezTo>
                    <a:pt x="1756872" y="2922347"/>
                    <a:pt x="1722978" y="2931909"/>
                    <a:pt x="1978612" y="2932119"/>
                  </a:cubicBezTo>
                  <a:cubicBezTo>
                    <a:pt x="1981165" y="3090415"/>
                    <a:pt x="1981165" y="3092602"/>
                    <a:pt x="1982287" y="3144040"/>
                  </a:cubicBezTo>
                  <a:cubicBezTo>
                    <a:pt x="1983437" y="3196333"/>
                    <a:pt x="2025128" y="3185693"/>
                    <a:pt x="1761528" y="3186267"/>
                  </a:cubicBezTo>
                  <a:cubicBezTo>
                    <a:pt x="1760210" y="3138166"/>
                    <a:pt x="1756872" y="3083265"/>
                    <a:pt x="1756872" y="2952560"/>
                  </a:cubicBezTo>
                  <a:close/>
                  <a:moveTo>
                    <a:pt x="1824354" y="3199222"/>
                  </a:moveTo>
                  <a:cubicBezTo>
                    <a:pt x="1909350" y="3199222"/>
                    <a:pt x="1906391" y="3197960"/>
                    <a:pt x="1983395" y="3197848"/>
                  </a:cubicBezTo>
                  <a:cubicBezTo>
                    <a:pt x="1983969" y="3228789"/>
                    <a:pt x="1984082" y="3238617"/>
                    <a:pt x="1987069" y="3430995"/>
                  </a:cubicBezTo>
                  <a:cubicBezTo>
                    <a:pt x="1987574" y="3463169"/>
                    <a:pt x="2012185" y="3453959"/>
                    <a:pt x="1824354" y="3454113"/>
                  </a:cubicBezTo>
                  <a:cubicBezTo>
                    <a:pt x="1754432" y="3454113"/>
                    <a:pt x="1766352" y="3459440"/>
                    <a:pt x="1765904" y="3430742"/>
                  </a:cubicBezTo>
                  <a:cubicBezTo>
                    <a:pt x="1761584" y="3152045"/>
                    <a:pt x="1744644" y="3199222"/>
                    <a:pt x="1824354" y="3199222"/>
                  </a:cubicBezTo>
                  <a:close/>
                  <a:moveTo>
                    <a:pt x="1985624" y="2663979"/>
                  </a:moveTo>
                  <a:cubicBezTo>
                    <a:pt x="2226086" y="2664372"/>
                    <a:pt x="2207827" y="2662241"/>
                    <a:pt x="2207883" y="2665690"/>
                  </a:cubicBezTo>
                  <a:cubicBezTo>
                    <a:pt x="2212469" y="2958728"/>
                    <a:pt x="2234233" y="2917525"/>
                    <a:pt x="2160820" y="2917525"/>
                  </a:cubicBezTo>
                  <a:cubicBezTo>
                    <a:pt x="2076707" y="2917525"/>
                    <a:pt x="2076581" y="2919109"/>
                    <a:pt x="1992566" y="2919109"/>
                  </a:cubicBezTo>
                  <a:cubicBezTo>
                    <a:pt x="1988934" y="2919109"/>
                    <a:pt x="1990056" y="2947541"/>
                    <a:pt x="1985624" y="2663979"/>
                  </a:cubicBezTo>
                  <a:close/>
                  <a:moveTo>
                    <a:pt x="1766184" y="3526665"/>
                  </a:moveTo>
                  <a:cubicBezTo>
                    <a:pt x="1767012" y="3448491"/>
                    <a:pt x="1719233" y="3467221"/>
                    <a:pt x="1987700" y="3466997"/>
                  </a:cubicBezTo>
                  <a:cubicBezTo>
                    <a:pt x="1988962" y="3533212"/>
                    <a:pt x="1992103" y="3612801"/>
                    <a:pt x="1991668" y="3717893"/>
                  </a:cubicBezTo>
                  <a:cubicBezTo>
                    <a:pt x="1991668" y="3718888"/>
                    <a:pt x="2017977" y="3723248"/>
                    <a:pt x="1768694" y="3721580"/>
                  </a:cubicBezTo>
                  <a:cubicBezTo>
                    <a:pt x="1766787" y="3656346"/>
                    <a:pt x="1765553" y="3592206"/>
                    <a:pt x="1766184" y="3526665"/>
                  </a:cubicBezTo>
                  <a:close/>
                  <a:moveTo>
                    <a:pt x="1990098" y="2932119"/>
                  </a:moveTo>
                  <a:cubicBezTo>
                    <a:pt x="2047805" y="2932119"/>
                    <a:pt x="2070046" y="2930689"/>
                    <a:pt x="2213352" y="2930507"/>
                  </a:cubicBezTo>
                  <a:cubicBezTo>
                    <a:pt x="2212932" y="3097257"/>
                    <a:pt x="2215568" y="3113828"/>
                    <a:pt x="2217447" y="3186380"/>
                  </a:cubicBezTo>
                  <a:cubicBezTo>
                    <a:pt x="1952403" y="3185623"/>
                    <a:pt x="1994950" y="3196390"/>
                    <a:pt x="1993786" y="3143718"/>
                  </a:cubicBezTo>
                  <a:cubicBezTo>
                    <a:pt x="1992426" y="3081344"/>
                    <a:pt x="1992566" y="3085326"/>
                    <a:pt x="1990098" y="2932119"/>
                  </a:cubicBezTo>
                  <a:close/>
                  <a:moveTo>
                    <a:pt x="2217770" y="3199404"/>
                  </a:moveTo>
                  <a:cubicBezTo>
                    <a:pt x="2218639" y="3237439"/>
                    <a:pt x="2221458" y="3452655"/>
                    <a:pt x="2221472" y="3453735"/>
                  </a:cubicBezTo>
                  <a:cubicBezTo>
                    <a:pt x="1966370" y="3450846"/>
                    <a:pt x="1999143" y="3467123"/>
                    <a:pt x="1998568" y="3430770"/>
                  </a:cubicBezTo>
                  <a:cubicBezTo>
                    <a:pt x="1995875" y="3257221"/>
                    <a:pt x="1995497" y="3231158"/>
                    <a:pt x="1994894" y="3197834"/>
                  </a:cubicBezTo>
                  <a:cubicBezTo>
                    <a:pt x="2073916" y="3197862"/>
                    <a:pt x="2027092" y="3198885"/>
                    <a:pt x="2217770" y="3199404"/>
                  </a:cubicBezTo>
                  <a:close/>
                  <a:moveTo>
                    <a:pt x="2221598" y="3466773"/>
                  </a:moveTo>
                  <a:cubicBezTo>
                    <a:pt x="2222285" y="3539086"/>
                    <a:pt x="2220420" y="3561349"/>
                    <a:pt x="2224431" y="3723122"/>
                  </a:cubicBezTo>
                  <a:cubicBezTo>
                    <a:pt x="2124022" y="3723276"/>
                    <a:pt x="2003126" y="3721552"/>
                    <a:pt x="2003140" y="3717963"/>
                  </a:cubicBezTo>
                  <a:cubicBezTo>
                    <a:pt x="2003574" y="3613558"/>
                    <a:pt x="2000531" y="3536604"/>
                    <a:pt x="1999185" y="3466969"/>
                  </a:cubicBezTo>
                  <a:cubicBezTo>
                    <a:pt x="2080648" y="3466955"/>
                    <a:pt x="2151256" y="3465917"/>
                    <a:pt x="2221598" y="3466773"/>
                  </a:cubicBezTo>
                  <a:close/>
                  <a:moveTo>
                    <a:pt x="2003098" y="3733426"/>
                  </a:moveTo>
                  <a:cubicBezTo>
                    <a:pt x="2090408" y="3733721"/>
                    <a:pt x="2049726" y="3736455"/>
                    <a:pt x="2224753" y="3736160"/>
                  </a:cubicBezTo>
                  <a:cubicBezTo>
                    <a:pt x="2224894" y="3742455"/>
                    <a:pt x="2229564" y="3988837"/>
                    <a:pt x="2229592" y="3990505"/>
                  </a:cubicBezTo>
                  <a:cubicBezTo>
                    <a:pt x="2072865" y="3991248"/>
                    <a:pt x="2096144" y="3989229"/>
                    <a:pt x="2007908" y="3989005"/>
                  </a:cubicBezTo>
                  <a:cubicBezTo>
                    <a:pt x="2006477" y="3907593"/>
                    <a:pt x="2002831" y="3838994"/>
                    <a:pt x="2003098" y="3733426"/>
                  </a:cubicBezTo>
                  <a:close/>
                  <a:moveTo>
                    <a:pt x="2229255" y="3199446"/>
                  </a:moveTo>
                  <a:cubicBezTo>
                    <a:pt x="2408784" y="3200063"/>
                    <a:pt x="2379896" y="3199236"/>
                    <a:pt x="2450112" y="3198703"/>
                  </a:cubicBezTo>
                  <a:cubicBezTo>
                    <a:pt x="2451303" y="3315220"/>
                    <a:pt x="2453505" y="3330207"/>
                    <a:pt x="2455342" y="3453874"/>
                  </a:cubicBezTo>
                  <a:cubicBezTo>
                    <a:pt x="2389362" y="3454211"/>
                    <a:pt x="2356813" y="3455585"/>
                    <a:pt x="2232943" y="3453889"/>
                  </a:cubicBezTo>
                  <a:cubicBezTo>
                    <a:pt x="2232929" y="3452781"/>
                    <a:pt x="2230209" y="3241897"/>
                    <a:pt x="2229255" y="3199446"/>
                  </a:cubicBezTo>
                  <a:close/>
                  <a:moveTo>
                    <a:pt x="2458161" y="2952336"/>
                  </a:moveTo>
                  <a:cubicBezTo>
                    <a:pt x="2457109" y="2920763"/>
                    <a:pt x="2425627" y="2931250"/>
                    <a:pt x="2665527" y="2931250"/>
                  </a:cubicBezTo>
                  <a:cubicBezTo>
                    <a:pt x="2689577" y="2931250"/>
                    <a:pt x="2675666" y="2900337"/>
                    <a:pt x="2683042" y="3144096"/>
                  </a:cubicBezTo>
                  <a:cubicBezTo>
                    <a:pt x="2684529" y="3193319"/>
                    <a:pt x="2722434" y="3185524"/>
                    <a:pt x="2497287" y="3185524"/>
                  </a:cubicBezTo>
                  <a:cubicBezTo>
                    <a:pt x="2445231" y="3185524"/>
                    <a:pt x="2467262" y="3224990"/>
                    <a:pt x="2458161" y="2952336"/>
                  </a:cubicBezTo>
                  <a:close/>
                  <a:moveTo>
                    <a:pt x="2497301" y="3198535"/>
                  </a:moveTo>
                  <a:cubicBezTo>
                    <a:pt x="2717947" y="3198535"/>
                    <a:pt x="2684403" y="3185230"/>
                    <a:pt x="2685258" y="3239654"/>
                  </a:cubicBezTo>
                  <a:cubicBezTo>
                    <a:pt x="2689128" y="3486386"/>
                    <a:pt x="2694359" y="3452837"/>
                    <a:pt x="2665541" y="3452837"/>
                  </a:cubicBezTo>
                  <a:cubicBezTo>
                    <a:pt x="2435780" y="3452837"/>
                    <a:pt x="2466996" y="3462525"/>
                    <a:pt x="2466491" y="3430770"/>
                  </a:cubicBezTo>
                  <a:cubicBezTo>
                    <a:pt x="2462214" y="3160051"/>
                    <a:pt x="2447629" y="3198535"/>
                    <a:pt x="2497301" y="3198535"/>
                  </a:cubicBezTo>
                  <a:close/>
                  <a:moveTo>
                    <a:pt x="2497301" y="3466787"/>
                  </a:moveTo>
                  <a:cubicBezTo>
                    <a:pt x="2580811" y="3466787"/>
                    <a:pt x="2585256" y="3465847"/>
                    <a:pt x="2665541" y="3465847"/>
                  </a:cubicBezTo>
                  <a:cubicBezTo>
                    <a:pt x="2696828" y="3465847"/>
                    <a:pt x="2687418" y="3429789"/>
                    <a:pt x="2691709" y="3720879"/>
                  </a:cubicBezTo>
                  <a:cubicBezTo>
                    <a:pt x="2599448" y="3720304"/>
                    <a:pt x="2584176" y="3723052"/>
                    <a:pt x="2470670" y="3723038"/>
                  </a:cubicBezTo>
                  <a:cubicBezTo>
                    <a:pt x="2466659" y="3431051"/>
                    <a:pt x="2454837" y="3466787"/>
                    <a:pt x="2497301" y="3466787"/>
                  </a:cubicBezTo>
                  <a:close/>
                  <a:moveTo>
                    <a:pt x="2687095" y="2665423"/>
                  </a:moveTo>
                  <a:cubicBezTo>
                    <a:pt x="2687053" y="2662381"/>
                    <a:pt x="2910434" y="2661947"/>
                    <a:pt x="2910490" y="2665648"/>
                  </a:cubicBezTo>
                  <a:cubicBezTo>
                    <a:pt x="2912159" y="2772323"/>
                    <a:pt x="2910308" y="2734386"/>
                    <a:pt x="2913337" y="2917665"/>
                  </a:cubicBezTo>
                  <a:cubicBezTo>
                    <a:pt x="2810320" y="2916025"/>
                    <a:pt x="2751940" y="2917931"/>
                    <a:pt x="2692059" y="2918170"/>
                  </a:cubicBezTo>
                  <a:cubicBezTo>
                    <a:pt x="2691961" y="2823327"/>
                    <a:pt x="2688512" y="2755920"/>
                    <a:pt x="2687095" y="2665423"/>
                  </a:cubicBezTo>
                  <a:close/>
                  <a:moveTo>
                    <a:pt x="2691905" y="2952616"/>
                  </a:moveTo>
                  <a:cubicBezTo>
                    <a:pt x="2692087" y="2928418"/>
                    <a:pt x="2658599" y="2926596"/>
                    <a:pt x="2913533" y="2930731"/>
                  </a:cubicBezTo>
                  <a:cubicBezTo>
                    <a:pt x="2917544" y="3166738"/>
                    <a:pt x="2915903" y="3088747"/>
                    <a:pt x="2917053" y="3186197"/>
                  </a:cubicBezTo>
                  <a:cubicBezTo>
                    <a:pt x="2659890" y="3181669"/>
                    <a:pt x="2696295" y="3202502"/>
                    <a:pt x="2694514" y="3143676"/>
                  </a:cubicBezTo>
                  <a:cubicBezTo>
                    <a:pt x="2692031" y="3061366"/>
                    <a:pt x="2691583" y="3004362"/>
                    <a:pt x="2691905" y="2952616"/>
                  </a:cubicBezTo>
                  <a:close/>
                  <a:moveTo>
                    <a:pt x="2917221" y="3199208"/>
                  </a:moveTo>
                  <a:cubicBezTo>
                    <a:pt x="2918932" y="3329941"/>
                    <a:pt x="2921330" y="3346877"/>
                    <a:pt x="2922648" y="3454015"/>
                  </a:cubicBezTo>
                  <a:cubicBezTo>
                    <a:pt x="2834258" y="3454085"/>
                    <a:pt x="2806211" y="3454309"/>
                    <a:pt x="2749654" y="3453468"/>
                  </a:cubicBezTo>
                  <a:cubicBezTo>
                    <a:pt x="2684487" y="3452501"/>
                    <a:pt x="2700670" y="3492330"/>
                    <a:pt x="2696715" y="3239430"/>
                  </a:cubicBezTo>
                  <a:cubicBezTo>
                    <a:pt x="2695902" y="3186912"/>
                    <a:pt x="2653901" y="3194946"/>
                    <a:pt x="2917221" y="3199208"/>
                  </a:cubicBezTo>
                  <a:close/>
                  <a:moveTo>
                    <a:pt x="2922803" y="3467025"/>
                  </a:moveTo>
                  <a:cubicBezTo>
                    <a:pt x="2924289" y="3613825"/>
                    <a:pt x="2920923" y="3439000"/>
                    <a:pt x="2925299" y="3722799"/>
                  </a:cubicBezTo>
                  <a:cubicBezTo>
                    <a:pt x="2684964" y="3722926"/>
                    <a:pt x="2815466" y="3722099"/>
                    <a:pt x="2703208" y="3720977"/>
                  </a:cubicBezTo>
                  <a:cubicBezTo>
                    <a:pt x="2702521" y="3665880"/>
                    <a:pt x="2702872" y="3692447"/>
                    <a:pt x="2699394" y="3465932"/>
                  </a:cubicBezTo>
                  <a:cubicBezTo>
                    <a:pt x="2793702" y="3466436"/>
                    <a:pt x="2706560" y="3467207"/>
                    <a:pt x="2922803" y="3467025"/>
                  </a:cubicBezTo>
                  <a:close/>
                  <a:moveTo>
                    <a:pt x="2925046" y="2930914"/>
                  </a:moveTo>
                  <a:cubicBezTo>
                    <a:pt x="3178199" y="2934923"/>
                    <a:pt x="3146814" y="2917118"/>
                    <a:pt x="3147488" y="2952700"/>
                  </a:cubicBezTo>
                  <a:cubicBezTo>
                    <a:pt x="3148806" y="3022490"/>
                    <a:pt x="3149731" y="3076494"/>
                    <a:pt x="3150362" y="3143984"/>
                  </a:cubicBezTo>
                  <a:cubicBezTo>
                    <a:pt x="3150797" y="3191090"/>
                    <a:pt x="3196079" y="3190557"/>
                    <a:pt x="2928566" y="3186380"/>
                  </a:cubicBezTo>
                  <a:cubicBezTo>
                    <a:pt x="2927669" y="3109510"/>
                    <a:pt x="2928636" y="3137185"/>
                    <a:pt x="2925046" y="2930914"/>
                  </a:cubicBezTo>
                  <a:close/>
                  <a:moveTo>
                    <a:pt x="2925509" y="3735810"/>
                  </a:moveTo>
                  <a:cubicBezTo>
                    <a:pt x="2926883" y="3824919"/>
                    <a:pt x="2927276" y="3854921"/>
                    <a:pt x="2928524" y="3909485"/>
                  </a:cubicBezTo>
                  <a:cubicBezTo>
                    <a:pt x="2930894" y="4017212"/>
                    <a:pt x="2969599" y="3985262"/>
                    <a:pt x="2749486" y="3989986"/>
                  </a:cubicBezTo>
                  <a:cubicBezTo>
                    <a:pt x="2697024" y="3991052"/>
                    <a:pt x="2707331" y="4039321"/>
                    <a:pt x="2703376" y="3733987"/>
                  </a:cubicBezTo>
                  <a:cubicBezTo>
                    <a:pt x="2789930" y="3734870"/>
                    <a:pt x="2707149" y="3735922"/>
                    <a:pt x="2925509" y="3735810"/>
                  </a:cubicBezTo>
                  <a:close/>
                  <a:moveTo>
                    <a:pt x="2929295" y="3239458"/>
                  </a:moveTo>
                  <a:cubicBezTo>
                    <a:pt x="2928496" y="3188258"/>
                    <a:pt x="2885598" y="3199222"/>
                    <a:pt x="3150979" y="3198128"/>
                  </a:cubicBezTo>
                  <a:cubicBezTo>
                    <a:pt x="3152760" y="3329646"/>
                    <a:pt x="3153391" y="3299855"/>
                    <a:pt x="3156112" y="3455010"/>
                  </a:cubicBezTo>
                  <a:cubicBezTo>
                    <a:pt x="2898682" y="3454576"/>
                    <a:pt x="2934316" y="3462539"/>
                    <a:pt x="2933825" y="3430770"/>
                  </a:cubicBezTo>
                  <a:cubicBezTo>
                    <a:pt x="2932325" y="3335086"/>
                    <a:pt x="2930768" y="3332745"/>
                    <a:pt x="2929295" y="3239458"/>
                  </a:cubicBezTo>
                  <a:close/>
                  <a:moveTo>
                    <a:pt x="3170079" y="2917553"/>
                  </a:moveTo>
                  <a:cubicBezTo>
                    <a:pt x="3154499" y="2917553"/>
                    <a:pt x="3158426" y="2926806"/>
                    <a:pt x="3157332" y="2856806"/>
                  </a:cubicBezTo>
                  <a:cubicBezTo>
                    <a:pt x="3153798" y="2634454"/>
                    <a:pt x="3147936" y="2663713"/>
                    <a:pt x="3170079" y="2663713"/>
                  </a:cubicBezTo>
                  <a:cubicBezTo>
                    <a:pt x="3254361" y="2663713"/>
                    <a:pt x="3253870" y="2663264"/>
                    <a:pt x="3338334" y="2663264"/>
                  </a:cubicBezTo>
                  <a:cubicBezTo>
                    <a:pt x="3394371" y="2663264"/>
                    <a:pt x="3377305" y="2625103"/>
                    <a:pt x="3380937" y="2857016"/>
                  </a:cubicBezTo>
                  <a:cubicBezTo>
                    <a:pt x="3382213" y="2938582"/>
                    <a:pt x="3424214" y="2917553"/>
                    <a:pt x="3170079" y="2917553"/>
                  </a:cubicBezTo>
                  <a:close/>
                  <a:moveTo>
                    <a:pt x="3381680" y="2931657"/>
                  </a:moveTo>
                  <a:cubicBezTo>
                    <a:pt x="3381989" y="3067114"/>
                    <a:pt x="3383475" y="3098462"/>
                    <a:pt x="3385214" y="3186590"/>
                  </a:cubicBezTo>
                  <a:cubicBezTo>
                    <a:pt x="3295001" y="3187950"/>
                    <a:pt x="3255483" y="3185006"/>
                    <a:pt x="3162310" y="3185076"/>
                  </a:cubicBezTo>
                  <a:cubicBezTo>
                    <a:pt x="3161581" y="3124665"/>
                    <a:pt x="3161876" y="3105711"/>
                    <a:pt x="3158594" y="2930577"/>
                  </a:cubicBezTo>
                  <a:cubicBezTo>
                    <a:pt x="3257109" y="2930479"/>
                    <a:pt x="3229090" y="2931727"/>
                    <a:pt x="3381680" y="2931657"/>
                  </a:cubicBezTo>
                  <a:close/>
                  <a:moveTo>
                    <a:pt x="3159940" y="3735698"/>
                  </a:moveTo>
                  <a:cubicBezTo>
                    <a:pt x="3159407" y="3847392"/>
                    <a:pt x="3163558" y="3904466"/>
                    <a:pt x="3165101" y="3988276"/>
                  </a:cubicBezTo>
                  <a:cubicBezTo>
                    <a:pt x="3065688" y="3988360"/>
                    <a:pt x="3075070" y="3990995"/>
                    <a:pt x="2941580" y="3989818"/>
                  </a:cubicBezTo>
                  <a:cubicBezTo>
                    <a:pt x="2939995" y="3893152"/>
                    <a:pt x="2940122" y="3939557"/>
                    <a:pt x="2936980" y="3735810"/>
                  </a:cubicBezTo>
                  <a:lnTo>
                    <a:pt x="3159940" y="3735698"/>
                  </a:lnTo>
                  <a:close/>
                  <a:moveTo>
                    <a:pt x="3163068" y="3239458"/>
                  </a:moveTo>
                  <a:cubicBezTo>
                    <a:pt x="3162156" y="3181333"/>
                    <a:pt x="3127448" y="3199923"/>
                    <a:pt x="3338334" y="3199923"/>
                  </a:cubicBezTo>
                  <a:cubicBezTo>
                    <a:pt x="3399897" y="3199923"/>
                    <a:pt x="3384135" y="3156840"/>
                    <a:pt x="3388426" y="3431022"/>
                  </a:cubicBezTo>
                  <a:cubicBezTo>
                    <a:pt x="3388916" y="3462315"/>
                    <a:pt x="3423709" y="3455024"/>
                    <a:pt x="3170079" y="3455024"/>
                  </a:cubicBezTo>
                  <a:cubicBezTo>
                    <a:pt x="3167976" y="3455024"/>
                    <a:pt x="3166826" y="3479965"/>
                    <a:pt x="3163068" y="3239458"/>
                  </a:cubicBezTo>
                  <a:close/>
                  <a:moveTo>
                    <a:pt x="3170079" y="3468034"/>
                  </a:moveTo>
                  <a:cubicBezTo>
                    <a:pt x="3432025" y="3468034"/>
                    <a:pt x="3388313" y="3449220"/>
                    <a:pt x="3390501" y="3526777"/>
                  </a:cubicBezTo>
                  <a:cubicBezTo>
                    <a:pt x="3392380" y="3595922"/>
                    <a:pt x="3393067" y="3648425"/>
                    <a:pt x="3393797" y="3718005"/>
                  </a:cubicBezTo>
                  <a:cubicBezTo>
                    <a:pt x="3393867" y="3724285"/>
                    <a:pt x="3415098" y="3722673"/>
                    <a:pt x="3171524" y="3722673"/>
                  </a:cubicBezTo>
                  <a:cubicBezTo>
                    <a:pt x="3172996" y="3532777"/>
                    <a:pt x="3164021" y="3468034"/>
                    <a:pt x="3170079" y="3468034"/>
                  </a:cubicBezTo>
                  <a:close/>
                  <a:moveTo>
                    <a:pt x="3171440" y="3735698"/>
                  </a:moveTo>
                  <a:cubicBezTo>
                    <a:pt x="3179223" y="3735698"/>
                    <a:pt x="3363478" y="3735515"/>
                    <a:pt x="3393979" y="3735291"/>
                  </a:cubicBezTo>
                  <a:cubicBezTo>
                    <a:pt x="3395452" y="3870665"/>
                    <a:pt x="3397078" y="3902083"/>
                    <a:pt x="3398536" y="3989566"/>
                  </a:cubicBezTo>
                  <a:cubicBezTo>
                    <a:pt x="3268538" y="3990575"/>
                    <a:pt x="3270011" y="3988374"/>
                    <a:pt x="3176586" y="3988290"/>
                  </a:cubicBezTo>
                  <a:cubicBezTo>
                    <a:pt x="3174960" y="3899335"/>
                    <a:pt x="3170907" y="3845542"/>
                    <a:pt x="3171440" y="3735698"/>
                  </a:cubicBezTo>
                  <a:close/>
                  <a:moveTo>
                    <a:pt x="3590883" y="3185608"/>
                  </a:moveTo>
                  <a:cubicBezTo>
                    <a:pt x="3364712" y="3180449"/>
                    <a:pt x="3397205" y="3205040"/>
                    <a:pt x="3395802" y="3143704"/>
                  </a:cubicBezTo>
                  <a:cubicBezTo>
                    <a:pt x="3394330" y="3079746"/>
                    <a:pt x="3393208" y="3016013"/>
                    <a:pt x="3393208" y="2952560"/>
                  </a:cubicBezTo>
                  <a:cubicBezTo>
                    <a:pt x="3393208" y="2921184"/>
                    <a:pt x="3360337" y="2933830"/>
                    <a:pt x="3615200" y="2930465"/>
                  </a:cubicBezTo>
                  <a:cubicBezTo>
                    <a:pt x="3618888" y="3226336"/>
                    <a:pt x="3630850" y="3186520"/>
                    <a:pt x="3590883" y="3185608"/>
                  </a:cubicBezTo>
                  <a:close/>
                  <a:moveTo>
                    <a:pt x="3590687" y="2917833"/>
                  </a:moveTo>
                  <a:cubicBezTo>
                    <a:pt x="3539852" y="2918730"/>
                    <a:pt x="3534256" y="2918562"/>
                    <a:pt x="3393124" y="2918632"/>
                  </a:cubicBezTo>
                  <a:cubicBezTo>
                    <a:pt x="3393011" y="2898248"/>
                    <a:pt x="3390305" y="2690589"/>
                    <a:pt x="3389898" y="2663208"/>
                  </a:cubicBezTo>
                  <a:cubicBezTo>
                    <a:pt x="3391328" y="2663208"/>
                    <a:pt x="3550370" y="2662886"/>
                    <a:pt x="3611021" y="2662605"/>
                  </a:cubicBezTo>
                  <a:cubicBezTo>
                    <a:pt x="3615635" y="2957060"/>
                    <a:pt x="3624568" y="2917244"/>
                    <a:pt x="3590687" y="2917833"/>
                  </a:cubicBezTo>
                  <a:close/>
                  <a:moveTo>
                    <a:pt x="3590729" y="2649693"/>
                  </a:moveTo>
                  <a:cubicBezTo>
                    <a:pt x="3513445" y="2650114"/>
                    <a:pt x="3497893" y="2649763"/>
                    <a:pt x="3422447" y="2650058"/>
                  </a:cubicBezTo>
                  <a:cubicBezTo>
                    <a:pt x="3377572" y="2650240"/>
                    <a:pt x="3390179" y="2690925"/>
                    <a:pt x="3384990" y="2395293"/>
                  </a:cubicBezTo>
                  <a:cubicBezTo>
                    <a:pt x="3453116" y="2395559"/>
                    <a:pt x="3440705" y="2396008"/>
                    <a:pt x="3605944" y="2395657"/>
                  </a:cubicBezTo>
                  <a:cubicBezTo>
                    <a:pt x="3607459" y="2684546"/>
                    <a:pt x="3623221" y="2649511"/>
                    <a:pt x="3590729" y="2649693"/>
                  </a:cubicBezTo>
                  <a:close/>
                  <a:moveTo>
                    <a:pt x="3590757" y="2382661"/>
                  </a:moveTo>
                  <a:cubicBezTo>
                    <a:pt x="3360505" y="2383292"/>
                    <a:pt x="3384766" y="2383124"/>
                    <a:pt x="3384681" y="2378441"/>
                  </a:cubicBezTo>
                  <a:cubicBezTo>
                    <a:pt x="3379394" y="2080860"/>
                    <a:pt x="3366535" y="2125709"/>
                    <a:pt x="3422362" y="2126690"/>
                  </a:cubicBezTo>
                  <a:cubicBezTo>
                    <a:pt x="3633697" y="2130377"/>
                    <a:pt x="3603645" y="2106712"/>
                    <a:pt x="3603967" y="2187704"/>
                  </a:cubicBezTo>
                  <a:cubicBezTo>
                    <a:pt x="3604682" y="2412425"/>
                    <a:pt x="3614443" y="2382591"/>
                    <a:pt x="3590757" y="2382661"/>
                  </a:cubicBezTo>
                  <a:close/>
                  <a:moveTo>
                    <a:pt x="3590799" y="2114830"/>
                  </a:moveTo>
                  <a:cubicBezTo>
                    <a:pt x="3347379" y="2112208"/>
                    <a:pt x="3380040" y="2122148"/>
                    <a:pt x="3379563" y="2091543"/>
                  </a:cubicBezTo>
                  <a:cubicBezTo>
                    <a:pt x="3375286" y="1816702"/>
                    <a:pt x="3361697" y="1858368"/>
                    <a:pt x="3422362" y="1859686"/>
                  </a:cubicBezTo>
                  <a:cubicBezTo>
                    <a:pt x="3633276" y="1864214"/>
                    <a:pt x="3597517" y="1840787"/>
                    <a:pt x="3598428" y="1900539"/>
                  </a:cubicBezTo>
                  <a:cubicBezTo>
                    <a:pt x="3602186" y="2140107"/>
                    <a:pt x="3610965" y="2115026"/>
                    <a:pt x="3590799" y="2114830"/>
                  </a:cubicBezTo>
                  <a:close/>
                  <a:moveTo>
                    <a:pt x="3338348" y="2650240"/>
                  </a:moveTo>
                  <a:cubicBezTo>
                    <a:pt x="3254066" y="2650240"/>
                    <a:pt x="3254557" y="2650689"/>
                    <a:pt x="3170093" y="2650689"/>
                  </a:cubicBezTo>
                  <a:cubicBezTo>
                    <a:pt x="3147628" y="2650689"/>
                    <a:pt x="3154485" y="2677382"/>
                    <a:pt x="3151246" y="2474167"/>
                  </a:cubicBezTo>
                  <a:cubicBezTo>
                    <a:pt x="3149787" y="2381063"/>
                    <a:pt x="3143813" y="2395307"/>
                    <a:pt x="3170093" y="2395307"/>
                  </a:cubicBezTo>
                  <a:cubicBezTo>
                    <a:pt x="3341615" y="2395223"/>
                    <a:pt x="3346033" y="2395195"/>
                    <a:pt x="3373491" y="2395265"/>
                  </a:cubicBezTo>
                  <a:cubicBezTo>
                    <a:pt x="3378819" y="2694346"/>
                    <a:pt x="3391637" y="2650240"/>
                    <a:pt x="3338348" y="2650240"/>
                  </a:cubicBezTo>
                  <a:close/>
                  <a:moveTo>
                    <a:pt x="3338348" y="2382212"/>
                  </a:moveTo>
                  <a:cubicBezTo>
                    <a:pt x="3149226" y="2382311"/>
                    <a:pt x="3169631" y="2382311"/>
                    <a:pt x="3150082" y="2382282"/>
                  </a:cubicBezTo>
                  <a:cubicBezTo>
                    <a:pt x="3149605" y="2337335"/>
                    <a:pt x="3146716" y="2127349"/>
                    <a:pt x="3146702" y="2126340"/>
                  </a:cubicBezTo>
                  <a:cubicBezTo>
                    <a:pt x="3147726" y="2126340"/>
                    <a:pt x="3336006" y="2125863"/>
                    <a:pt x="3368653" y="2126031"/>
                  </a:cubicBezTo>
                  <a:cubicBezTo>
                    <a:pt x="3373799" y="2423262"/>
                    <a:pt x="3388257" y="2382212"/>
                    <a:pt x="3338348" y="2382212"/>
                  </a:cubicBezTo>
                  <a:close/>
                  <a:moveTo>
                    <a:pt x="3146856" y="2917581"/>
                  </a:moveTo>
                  <a:cubicBezTo>
                    <a:pt x="3086331" y="2917721"/>
                    <a:pt x="3015933" y="2919333"/>
                    <a:pt x="2924836" y="2917861"/>
                  </a:cubicBezTo>
                  <a:cubicBezTo>
                    <a:pt x="2921849" y="2742433"/>
                    <a:pt x="2923728" y="2777707"/>
                    <a:pt x="2921975" y="2665423"/>
                  </a:cubicBezTo>
                  <a:cubicBezTo>
                    <a:pt x="2921905" y="2661414"/>
                    <a:pt x="2905245" y="2663054"/>
                    <a:pt x="3142790" y="2663671"/>
                  </a:cubicBezTo>
                  <a:cubicBezTo>
                    <a:pt x="3146422" y="2893271"/>
                    <a:pt x="3146324" y="2888041"/>
                    <a:pt x="3146856" y="2917581"/>
                  </a:cubicBezTo>
                  <a:close/>
                  <a:moveTo>
                    <a:pt x="2921723" y="2650100"/>
                  </a:moveTo>
                  <a:cubicBezTo>
                    <a:pt x="2917474" y="2380586"/>
                    <a:pt x="2916702" y="2394437"/>
                    <a:pt x="2917698" y="2394437"/>
                  </a:cubicBezTo>
                  <a:cubicBezTo>
                    <a:pt x="3005233" y="2394802"/>
                    <a:pt x="3008991" y="2394353"/>
                    <a:pt x="3085910" y="2394970"/>
                  </a:cubicBezTo>
                  <a:cubicBezTo>
                    <a:pt x="3155789" y="2395531"/>
                    <a:pt x="3137769" y="2348761"/>
                    <a:pt x="3142565" y="2650647"/>
                  </a:cubicBezTo>
                  <a:cubicBezTo>
                    <a:pt x="3090622" y="2650492"/>
                    <a:pt x="3034009" y="2649357"/>
                    <a:pt x="2921723" y="2650100"/>
                  </a:cubicBezTo>
                  <a:close/>
                  <a:moveTo>
                    <a:pt x="2916927" y="2378413"/>
                  </a:moveTo>
                  <a:cubicBezTo>
                    <a:pt x="2910630" y="2104876"/>
                    <a:pt x="2914823" y="2127335"/>
                    <a:pt x="2917698" y="2127335"/>
                  </a:cubicBezTo>
                  <a:cubicBezTo>
                    <a:pt x="3179377" y="2128415"/>
                    <a:pt x="3134993" y="2105801"/>
                    <a:pt x="3136016" y="2187381"/>
                  </a:cubicBezTo>
                  <a:cubicBezTo>
                    <a:pt x="3137026" y="2275523"/>
                    <a:pt x="3137741" y="2293790"/>
                    <a:pt x="3138541" y="2378693"/>
                  </a:cubicBezTo>
                  <a:cubicBezTo>
                    <a:pt x="3138583" y="2383937"/>
                    <a:pt x="2917025" y="2383124"/>
                    <a:pt x="2916927" y="2378413"/>
                  </a:cubicBezTo>
                  <a:close/>
                  <a:moveTo>
                    <a:pt x="3085882" y="2113876"/>
                  </a:moveTo>
                  <a:cubicBezTo>
                    <a:pt x="2882134" y="2116890"/>
                    <a:pt x="2913869" y="2122022"/>
                    <a:pt x="2913379" y="2091529"/>
                  </a:cubicBezTo>
                  <a:cubicBezTo>
                    <a:pt x="2909396" y="1830974"/>
                    <a:pt x="2905666" y="1859363"/>
                    <a:pt x="2917698" y="1859434"/>
                  </a:cubicBezTo>
                  <a:cubicBezTo>
                    <a:pt x="3171201" y="1861130"/>
                    <a:pt x="3131781" y="1846718"/>
                    <a:pt x="3132622" y="1900525"/>
                  </a:cubicBezTo>
                  <a:cubicBezTo>
                    <a:pt x="3134053" y="1991919"/>
                    <a:pt x="3133197" y="1996265"/>
                    <a:pt x="3134698" y="2091781"/>
                  </a:cubicBezTo>
                  <a:cubicBezTo>
                    <a:pt x="3135119" y="2119232"/>
                    <a:pt x="3144837" y="2112993"/>
                    <a:pt x="3085882" y="2113876"/>
                  </a:cubicBezTo>
                  <a:close/>
                  <a:moveTo>
                    <a:pt x="2910237" y="2650170"/>
                  </a:moveTo>
                  <a:cubicBezTo>
                    <a:pt x="2865657" y="2650408"/>
                    <a:pt x="2869247" y="2650366"/>
                    <a:pt x="2686871" y="2650450"/>
                  </a:cubicBezTo>
                  <a:cubicBezTo>
                    <a:pt x="2685370" y="2545583"/>
                    <a:pt x="2687179" y="2580240"/>
                    <a:pt x="2683856" y="2396330"/>
                  </a:cubicBezTo>
                  <a:cubicBezTo>
                    <a:pt x="2774363" y="2395952"/>
                    <a:pt x="2733836" y="2393666"/>
                    <a:pt x="2905806" y="2394396"/>
                  </a:cubicBezTo>
                  <a:cubicBezTo>
                    <a:pt x="2906633" y="2430805"/>
                    <a:pt x="2910111" y="2642109"/>
                    <a:pt x="2910237" y="2650170"/>
                  </a:cubicBezTo>
                  <a:close/>
                  <a:moveTo>
                    <a:pt x="2683617" y="2383292"/>
                  </a:moveTo>
                  <a:cubicBezTo>
                    <a:pt x="2679130" y="2125092"/>
                    <a:pt x="2680083" y="2193354"/>
                    <a:pt x="2678919" y="2127924"/>
                  </a:cubicBezTo>
                  <a:cubicBezTo>
                    <a:pt x="2769708" y="2127826"/>
                    <a:pt x="2764168" y="2126704"/>
                    <a:pt x="2902384" y="2127279"/>
                  </a:cubicBezTo>
                  <a:cubicBezTo>
                    <a:pt x="2903072" y="2189344"/>
                    <a:pt x="2902104" y="2239408"/>
                    <a:pt x="2905456" y="2378764"/>
                  </a:cubicBezTo>
                  <a:cubicBezTo>
                    <a:pt x="2905497" y="2381385"/>
                    <a:pt x="2925018" y="2382254"/>
                    <a:pt x="2683617" y="2383292"/>
                  </a:cubicBezTo>
                  <a:close/>
                  <a:moveTo>
                    <a:pt x="2678681" y="2114914"/>
                  </a:moveTo>
                  <a:cubicBezTo>
                    <a:pt x="2676872" y="2007229"/>
                    <a:pt x="2677840" y="2008967"/>
                    <a:pt x="2675512" y="1859349"/>
                  </a:cubicBezTo>
                  <a:cubicBezTo>
                    <a:pt x="2937850" y="1859307"/>
                    <a:pt x="2897728" y="1845372"/>
                    <a:pt x="2898584" y="1900525"/>
                  </a:cubicBezTo>
                  <a:cubicBezTo>
                    <a:pt x="2899902" y="1985414"/>
                    <a:pt x="2900309" y="1993013"/>
                    <a:pt x="2901879" y="2091753"/>
                  </a:cubicBezTo>
                  <a:cubicBezTo>
                    <a:pt x="2902370" y="2122092"/>
                    <a:pt x="2938004" y="2114633"/>
                    <a:pt x="2678681" y="2114914"/>
                  </a:cubicBezTo>
                  <a:close/>
                  <a:moveTo>
                    <a:pt x="2675582" y="2663460"/>
                  </a:moveTo>
                  <a:cubicBezTo>
                    <a:pt x="2676998" y="2757476"/>
                    <a:pt x="2680490" y="2821981"/>
                    <a:pt x="2680560" y="2918212"/>
                  </a:cubicBezTo>
                  <a:cubicBezTo>
                    <a:pt x="2606838" y="2918352"/>
                    <a:pt x="2577656" y="2917342"/>
                    <a:pt x="2457081" y="2917342"/>
                  </a:cubicBezTo>
                  <a:cubicBezTo>
                    <a:pt x="2454220" y="2812658"/>
                    <a:pt x="2455679" y="2757504"/>
                    <a:pt x="2454136" y="2663404"/>
                  </a:cubicBezTo>
                  <a:cubicBezTo>
                    <a:pt x="2482871" y="2663587"/>
                    <a:pt x="2488943" y="2663545"/>
                    <a:pt x="2675582" y="2663460"/>
                  </a:cubicBezTo>
                  <a:close/>
                  <a:moveTo>
                    <a:pt x="2497301" y="2650521"/>
                  </a:moveTo>
                  <a:cubicBezTo>
                    <a:pt x="2442034" y="2650521"/>
                    <a:pt x="2454922" y="2666335"/>
                    <a:pt x="2452005" y="2569683"/>
                  </a:cubicBezTo>
                  <a:cubicBezTo>
                    <a:pt x="2450280" y="2512679"/>
                    <a:pt x="2449032" y="2448637"/>
                    <a:pt x="2449326" y="2395952"/>
                  </a:cubicBezTo>
                  <a:cubicBezTo>
                    <a:pt x="2457025" y="2395994"/>
                    <a:pt x="2644099" y="2396400"/>
                    <a:pt x="2672356" y="2396358"/>
                  </a:cubicBezTo>
                  <a:cubicBezTo>
                    <a:pt x="2675652" y="2579315"/>
                    <a:pt x="2673941" y="2549859"/>
                    <a:pt x="2675385" y="2650450"/>
                  </a:cubicBezTo>
                  <a:lnTo>
                    <a:pt x="2497301" y="2650521"/>
                  </a:lnTo>
                  <a:close/>
                  <a:moveTo>
                    <a:pt x="2449831" y="3143900"/>
                  </a:moveTo>
                  <a:cubicBezTo>
                    <a:pt x="2449887" y="3195380"/>
                    <a:pt x="2489966" y="3187473"/>
                    <a:pt x="2244990" y="3186492"/>
                  </a:cubicBezTo>
                  <a:cubicBezTo>
                    <a:pt x="2228624" y="3186422"/>
                    <a:pt x="2223015" y="3223644"/>
                    <a:pt x="2224753" y="2952812"/>
                  </a:cubicBezTo>
                  <a:cubicBezTo>
                    <a:pt x="2224936" y="2922964"/>
                    <a:pt x="2189526" y="2930367"/>
                    <a:pt x="2445975" y="2930367"/>
                  </a:cubicBezTo>
                  <a:cubicBezTo>
                    <a:pt x="2447910" y="2994591"/>
                    <a:pt x="2449719" y="3042384"/>
                    <a:pt x="2449831" y="3143900"/>
                  </a:cubicBezTo>
                  <a:close/>
                  <a:moveTo>
                    <a:pt x="2224852" y="2917469"/>
                  </a:moveTo>
                  <a:cubicBezTo>
                    <a:pt x="2224669" y="2798021"/>
                    <a:pt x="2220532" y="2757603"/>
                    <a:pt x="2219340" y="2663587"/>
                  </a:cubicBezTo>
                  <a:cubicBezTo>
                    <a:pt x="2324334" y="2662269"/>
                    <a:pt x="2280497" y="2661947"/>
                    <a:pt x="2442637" y="2663320"/>
                  </a:cubicBezTo>
                  <a:cubicBezTo>
                    <a:pt x="2444278" y="2763897"/>
                    <a:pt x="2442623" y="2808564"/>
                    <a:pt x="2445568" y="2917342"/>
                  </a:cubicBezTo>
                  <a:cubicBezTo>
                    <a:pt x="2246448" y="2917356"/>
                    <a:pt x="2306090" y="2917342"/>
                    <a:pt x="2224852" y="2917469"/>
                  </a:cubicBezTo>
                  <a:close/>
                  <a:moveTo>
                    <a:pt x="2413244" y="2649974"/>
                  </a:moveTo>
                  <a:cubicBezTo>
                    <a:pt x="2359337" y="2649245"/>
                    <a:pt x="2300116" y="2649175"/>
                    <a:pt x="2244891" y="2650142"/>
                  </a:cubicBezTo>
                  <a:cubicBezTo>
                    <a:pt x="2202456" y="2650885"/>
                    <a:pt x="2225875" y="2682976"/>
                    <a:pt x="2216381" y="2395307"/>
                  </a:cubicBezTo>
                  <a:cubicBezTo>
                    <a:pt x="2405180" y="2394872"/>
                    <a:pt x="2350460" y="2395110"/>
                    <a:pt x="2437841" y="2395853"/>
                  </a:cubicBezTo>
                  <a:cubicBezTo>
                    <a:pt x="2436270" y="2682738"/>
                    <a:pt x="2461779" y="2650562"/>
                    <a:pt x="2413244" y="2649974"/>
                  </a:cubicBezTo>
                  <a:close/>
                  <a:moveTo>
                    <a:pt x="2437953" y="2378525"/>
                  </a:moveTo>
                  <a:cubicBezTo>
                    <a:pt x="2437897" y="2385633"/>
                    <a:pt x="2460559" y="2381343"/>
                    <a:pt x="2244933" y="2382198"/>
                  </a:cubicBezTo>
                  <a:cubicBezTo>
                    <a:pt x="2205233" y="2382311"/>
                    <a:pt x="2215063" y="2421621"/>
                    <a:pt x="2211936" y="2185559"/>
                  </a:cubicBezTo>
                  <a:cubicBezTo>
                    <a:pt x="2211053" y="2115811"/>
                    <a:pt x="2202386" y="2127153"/>
                    <a:pt x="2244877" y="2127784"/>
                  </a:cubicBezTo>
                  <a:cubicBezTo>
                    <a:pt x="2297423" y="2128625"/>
                    <a:pt x="2317000" y="2128429"/>
                    <a:pt x="2435148" y="2128457"/>
                  </a:cubicBezTo>
                  <a:cubicBezTo>
                    <a:pt x="2438079" y="2313839"/>
                    <a:pt x="2438444" y="2319671"/>
                    <a:pt x="2437953" y="2378525"/>
                  </a:cubicBezTo>
                  <a:close/>
                  <a:moveTo>
                    <a:pt x="2210940" y="2114325"/>
                  </a:moveTo>
                  <a:cubicBezTo>
                    <a:pt x="2209286" y="2006710"/>
                    <a:pt x="2208851" y="1992550"/>
                    <a:pt x="2206803" y="1858929"/>
                  </a:cubicBezTo>
                  <a:cubicBezTo>
                    <a:pt x="2268956" y="1858522"/>
                    <a:pt x="2288757" y="1857274"/>
                    <a:pt x="2430086" y="1858747"/>
                  </a:cubicBezTo>
                  <a:cubicBezTo>
                    <a:pt x="2433087" y="2054825"/>
                    <a:pt x="2432119" y="1937593"/>
                    <a:pt x="2434938" y="2115446"/>
                  </a:cubicBezTo>
                  <a:cubicBezTo>
                    <a:pt x="2206341" y="2115404"/>
                    <a:pt x="2304505" y="2115194"/>
                    <a:pt x="2210940" y="2114325"/>
                  </a:cubicBezTo>
                  <a:close/>
                  <a:moveTo>
                    <a:pt x="2207294" y="2569893"/>
                  </a:moveTo>
                  <a:cubicBezTo>
                    <a:pt x="2206958" y="2673639"/>
                    <a:pt x="2254497" y="2651376"/>
                    <a:pt x="1985428" y="2650955"/>
                  </a:cubicBezTo>
                  <a:cubicBezTo>
                    <a:pt x="1982693" y="2476677"/>
                    <a:pt x="1982048" y="2434351"/>
                    <a:pt x="1981403" y="2396639"/>
                  </a:cubicBezTo>
                  <a:cubicBezTo>
                    <a:pt x="2084939" y="2396610"/>
                    <a:pt x="2037371" y="2395615"/>
                    <a:pt x="2204854" y="2395335"/>
                  </a:cubicBezTo>
                  <a:cubicBezTo>
                    <a:pt x="2206397" y="2441473"/>
                    <a:pt x="2207505" y="2502361"/>
                    <a:pt x="2207294" y="2569893"/>
                  </a:cubicBezTo>
                  <a:close/>
                  <a:moveTo>
                    <a:pt x="2160820" y="2382353"/>
                  </a:moveTo>
                  <a:cubicBezTo>
                    <a:pt x="1961293" y="2382353"/>
                    <a:pt x="1981249" y="2387722"/>
                    <a:pt x="1981081" y="2378483"/>
                  </a:cubicBezTo>
                  <a:cubicBezTo>
                    <a:pt x="1976046" y="2094333"/>
                    <a:pt x="1975920" y="2128120"/>
                    <a:pt x="1992566" y="2128120"/>
                  </a:cubicBezTo>
                  <a:cubicBezTo>
                    <a:pt x="2241778" y="2128120"/>
                    <a:pt x="2199441" y="2108801"/>
                    <a:pt x="2200437" y="2185783"/>
                  </a:cubicBezTo>
                  <a:cubicBezTo>
                    <a:pt x="2201657" y="2277878"/>
                    <a:pt x="2202274" y="2322166"/>
                    <a:pt x="2204279" y="2378876"/>
                  </a:cubicBezTo>
                  <a:cubicBezTo>
                    <a:pt x="2204447" y="2383460"/>
                    <a:pt x="2210982" y="2382353"/>
                    <a:pt x="2160820" y="2382353"/>
                  </a:cubicBezTo>
                  <a:close/>
                  <a:moveTo>
                    <a:pt x="2160820" y="2114128"/>
                  </a:moveTo>
                  <a:cubicBezTo>
                    <a:pt x="1949500" y="2114128"/>
                    <a:pt x="1978991" y="2124251"/>
                    <a:pt x="1978458" y="2091515"/>
                  </a:cubicBezTo>
                  <a:cubicBezTo>
                    <a:pt x="1974279" y="1824567"/>
                    <a:pt x="1963495" y="1858971"/>
                    <a:pt x="1992552" y="1858971"/>
                  </a:cubicBezTo>
                  <a:cubicBezTo>
                    <a:pt x="2142365" y="1859041"/>
                    <a:pt x="2167285" y="1859111"/>
                    <a:pt x="2195318" y="1858985"/>
                  </a:cubicBezTo>
                  <a:cubicBezTo>
                    <a:pt x="2199862" y="2156440"/>
                    <a:pt x="2215540" y="2114128"/>
                    <a:pt x="2160820" y="2114128"/>
                  </a:cubicBezTo>
                  <a:close/>
                  <a:moveTo>
                    <a:pt x="1973943" y="2650927"/>
                  </a:moveTo>
                  <a:cubicBezTo>
                    <a:pt x="1910304" y="2650675"/>
                    <a:pt x="1842823" y="2647646"/>
                    <a:pt x="1751880" y="2649974"/>
                  </a:cubicBezTo>
                  <a:cubicBezTo>
                    <a:pt x="1750786" y="2567244"/>
                    <a:pt x="1752932" y="2500005"/>
                    <a:pt x="1748893" y="2396064"/>
                  </a:cubicBezTo>
                  <a:cubicBezTo>
                    <a:pt x="1797471" y="2396947"/>
                    <a:pt x="1824031" y="2396695"/>
                    <a:pt x="1969890" y="2396639"/>
                  </a:cubicBezTo>
                  <a:cubicBezTo>
                    <a:pt x="1970773" y="2446871"/>
                    <a:pt x="1971194" y="2475219"/>
                    <a:pt x="1973943" y="2650927"/>
                  </a:cubicBezTo>
                  <a:close/>
                  <a:moveTo>
                    <a:pt x="1744798" y="2113287"/>
                  </a:moveTo>
                  <a:cubicBezTo>
                    <a:pt x="1743676" y="2018220"/>
                    <a:pt x="1741489" y="1987797"/>
                    <a:pt x="1739820" y="1859335"/>
                  </a:cubicBezTo>
                  <a:cubicBezTo>
                    <a:pt x="1755372" y="1859335"/>
                    <a:pt x="1898594" y="1859167"/>
                    <a:pt x="1961826" y="1858999"/>
                  </a:cubicBezTo>
                  <a:cubicBezTo>
                    <a:pt x="1963972" y="2009402"/>
                    <a:pt x="1966033" y="2004803"/>
                    <a:pt x="1967309" y="2114998"/>
                  </a:cubicBezTo>
                  <a:cubicBezTo>
                    <a:pt x="1862862" y="2114423"/>
                    <a:pt x="1963425" y="2113105"/>
                    <a:pt x="1744798" y="2113287"/>
                  </a:cubicBezTo>
                  <a:close/>
                  <a:moveTo>
                    <a:pt x="1740100" y="2650296"/>
                  </a:moveTo>
                  <a:cubicBezTo>
                    <a:pt x="1635373" y="2653310"/>
                    <a:pt x="1579363" y="2650002"/>
                    <a:pt x="1519973" y="2649511"/>
                  </a:cubicBezTo>
                  <a:cubicBezTo>
                    <a:pt x="1515219" y="2348299"/>
                    <a:pt x="1497227" y="2396975"/>
                    <a:pt x="1572141" y="2395769"/>
                  </a:cubicBezTo>
                  <a:cubicBezTo>
                    <a:pt x="1627477" y="2394872"/>
                    <a:pt x="1680262" y="2394788"/>
                    <a:pt x="1737380" y="2395868"/>
                  </a:cubicBezTo>
                  <a:cubicBezTo>
                    <a:pt x="1739988" y="2462727"/>
                    <a:pt x="1741096" y="2650254"/>
                    <a:pt x="1740100" y="2650296"/>
                  </a:cubicBezTo>
                  <a:close/>
                  <a:moveTo>
                    <a:pt x="1656170" y="2113358"/>
                  </a:moveTo>
                  <a:cubicBezTo>
                    <a:pt x="1578002" y="2113358"/>
                    <a:pt x="1575618" y="2114269"/>
                    <a:pt x="1510437" y="2114451"/>
                  </a:cubicBezTo>
                  <a:cubicBezTo>
                    <a:pt x="1507969" y="1936191"/>
                    <a:pt x="1507506" y="1904801"/>
                    <a:pt x="1506721" y="1860527"/>
                  </a:cubicBezTo>
                  <a:cubicBezTo>
                    <a:pt x="1764459" y="1859742"/>
                    <a:pt x="1728012" y="1842918"/>
                    <a:pt x="1728924" y="1900539"/>
                  </a:cubicBezTo>
                  <a:cubicBezTo>
                    <a:pt x="1732962" y="2158347"/>
                    <a:pt x="1754489" y="2113273"/>
                    <a:pt x="1656170" y="2113358"/>
                  </a:cubicBezTo>
                  <a:close/>
                  <a:moveTo>
                    <a:pt x="1508502" y="2649441"/>
                  </a:moveTo>
                  <a:cubicBezTo>
                    <a:pt x="1401460" y="2648908"/>
                    <a:pt x="1394827" y="2652315"/>
                    <a:pt x="1285906" y="2651348"/>
                  </a:cubicBezTo>
                  <a:cubicBezTo>
                    <a:pt x="1280620" y="2355351"/>
                    <a:pt x="1263062" y="2394690"/>
                    <a:pt x="1319787" y="2394690"/>
                  </a:cubicBezTo>
                  <a:cubicBezTo>
                    <a:pt x="1402554" y="2394690"/>
                    <a:pt x="1404265" y="2396442"/>
                    <a:pt x="1487943" y="2396442"/>
                  </a:cubicBezTo>
                  <a:cubicBezTo>
                    <a:pt x="1510325" y="2396442"/>
                    <a:pt x="1503958" y="2361744"/>
                    <a:pt x="1508502" y="2649441"/>
                  </a:cubicBezTo>
                  <a:close/>
                  <a:moveTo>
                    <a:pt x="1487943" y="2383432"/>
                  </a:moveTo>
                  <a:cubicBezTo>
                    <a:pt x="1486695" y="2383432"/>
                    <a:pt x="1280339" y="2382773"/>
                    <a:pt x="1280325" y="2378623"/>
                  </a:cubicBezTo>
                  <a:cubicBezTo>
                    <a:pt x="1279722" y="2089258"/>
                    <a:pt x="1255293" y="2128260"/>
                    <a:pt x="1319787" y="2128260"/>
                  </a:cubicBezTo>
                  <a:cubicBezTo>
                    <a:pt x="1535048" y="2128260"/>
                    <a:pt x="1499218" y="2108058"/>
                    <a:pt x="1499625" y="2187339"/>
                  </a:cubicBezTo>
                  <a:cubicBezTo>
                    <a:pt x="1500803" y="2413266"/>
                    <a:pt x="1512092" y="2383432"/>
                    <a:pt x="1487943" y="2383432"/>
                  </a:cubicBezTo>
                  <a:close/>
                  <a:moveTo>
                    <a:pt x="1487943" y="2114493"/>
                  </a:moveTo>
                  <a:cubicBezTo>
                    <a:pt x="1242812" y="2114493"/>
                    <a:pt x="1275641" y="2125316"/>
                    <a:pt x="1275108" y="2091571"/>
                  </a:cubicBezTo>
                  <a:cubicBezTo>
                    <a:pt x="1273608" y="1996069"/>
                    <a:pt x="1275515" y="1996013"/>
                    <a:pt x="1274014" y="1900287"/>
                  </a:cubicBezTo>
                  <a:cubicBezTo>
                    <a:pt x="1273215" y="1849297"/>
                    <a:pt x="1263974" y="1859714"/>
                    <a:pt x="1319787" y="1859714"/>
                  </a:cubicBezTo>
                  <a:cubicBezTo>
                    <a:pt x="1530687" y="1859714"/>
                    <a:pt x="1495081" y="1847601"/>
                    <a:pt x="1495909" y="1900511"/>
                  </a:cubicBezTo>
                  <a:cubicBezTo>
                    <a:pt x="1499821" y="2147509"/>
                    <a:pt x="1502472" y="2114493"/>
                    <a:pt x="1487943" y="2114493"/>
                  </a:cubicBezTo>
                  <a:close/>
                  <a:moveTo>
                    <a:pt x="1274407" y="2651222"/>
                  </a:moveTo>
                  <a:cubicBezTo>
                    <a:pt x="1191135" y="2650156"/>
                    <a:pt x="1248548" y="2648950"/>
                    <a:pt x="1052064" y="2649707"/>
                  </a:cubicBezTo>
                  <a:cubicBezTo>
                    <a:pt x="1047100" y="2357355"/>
                    <a:pt x="1037059" y="2394690"/>
                    <a:pt x="1067574" y="2394437"/>
                  </a:cubicBezTo>
                  <a:cubicBezTo>
                    <a:pt x="1118381" y="2394031"/>
                    <a:pt x="1159933" y="2393877"/>
                    <a:pt x="1235632" y="2394381"/>
                  </a:cubicBezTo>
                  <a:cubicBezTo>
                    <a:pt x="1277044" y="2394704"/>
                    <a:pt x="1268980" y="2351608"/>
                    <a:pt x="1274407" y="2651222"/>
                  </a:cubicBezTo>
                  <a:close/>
                  <a:moveTo>
                    <a:pt x="1044772" y="2931811"/>
                  </a:moveTo>
                  <a:cubicBezTo>
                    <a:pt x="1048474" y="3128801"/>
                    <a:pt x="1047548" y="3110505"/>
                    <a:pt x="1048390" y="3185707"/>
                  </a:cubicBezTo>
                  <a:cubicBezTo>
                    <a:pt x="1012518" y="3185216"/>
                    <a:pt x="1002379" y="3185328"/>
                    <a:pt x="825893" y="3185286"/>
                  </a:cubicBezTo>
                  <a:cubicBezTo>
                    <a:pt x="824336" y="3115090"/>
                    <a:pt x="822850" y="3096065"/>
                    <a:pt x="821672" y="2930731"/>
                  </a:cubicBezTo>
                  <a:cubicBezTo>
                    <a:pt x="823228" y="2930745"/>
                    <a:pt x="1043608" y="2931811"/>
                    <a:pt x="1044772" y="2931811"/>
                  </a:cubicBezTo>
                  <a:close/>
                  <a:moveTo>
                    <a:pt x="821573" y="2917721"/>
                  </a:moveTo>
                  <a:cubicBezTo>
                    <a:pt x="821251" y="2882532"/>
                    <a:pt x="820900" y="2864194"/>
                    <a:pt x="817843" y="2665423"/>
                  </a:cubicBezTo>
                  <a:cubicBezTo>
                    <a:pt x="817745" y="2658876"/>
                    <a:pt x="806176" y="2663545"/>
                    <a:pt x="1040789" y="2662774"/>
                  </a:cubicBezTo>
                  <a:cubicBezTo>
                    <a:pt x="1042234" y="2749976"/>
                    <a:pt x="1042304" y="2795231"/>
                    <a:pt x="1044533" y="2918801"/>
                  </a:cubicBezTo>
                  <a:cubicBezTo>
                    <a:pt x="1043384" y="2918786"/>
                    <a:pt x="822639" y="2917721"/>
                    <a:pt x="821573" y="2917721"/>
                  </a:cubicBezTo>
                  <a:close/>
                  <a:moveTo>
                    <a:pt x="983433" y="3198338"/>
                  </a:moveTo>
                  <a:cubicBezTo>
                    <a:pt x="1068724" y="3198338"/>
                    <a:pt x="1046679" y="3152003"/>
                    <a:pt x="1051040" y="3431022"/>
                  </a:cubicBezTo>
                  <a:cubicBezTo>
                    <a:pt x="1051601" y="3466688"/>
                    <a:pt x="1081065" y="3453608"/>
                    <a:pt x="829609" y="3452697"/>
                  </a:cubicBezTo>
                  <a:cubicBezTo>
                    <a:pt x="827954" y="3366546"/>
                    <a:pt x="828235" y="3300584"/>
                    <a:pt x="826173" y="3198310"/>
                  </a:cubicBezTo>
                  <a:lnTo>
                    <a:pt x="983433" y="3198338"/>
                  </a:lnTo>
                  <a:close/>
                  <a:moveTo>
                    <a:pt x="1235702" y="2381357"/>
                  </a:moveTo>
                  <a:cubicBezTo>
                    <a:pt x="1184222" y="2380951"/>
                    <a:pt x="1126192" y="2380909"/>
                    <a:pt x="1067462" y="2381385"/>
                  </a:cubicBezTo>
                  <a:cubicBezTo>
                    <a:pt x="1037900" y="2381623"/>
                    <a:pt x="1047338" y="2420332"/>
                    <a:pt x="1043047" y="2126746"/>
                  </a:cubicBezTo>
                  <a:cubicBezTo>
                    <a:pt x="1130386" y="2128625"/>
                    <a:pt x="1078569" y="2128835"/>
                    <a:pt x="1264282" y="2128316"/>
                  </a:cubicBezTo>
                  <a:cubicBezTo>
                    <a:pt x="1270200" y="2421425"/>
                    <a:pt x="1281531" y="2381666"/>
                    <a:pt x="1235702" y="2381357"/>
                  </a:cubicBezTo>
                  <a:close/>
                  <a:moveTo>
                    <a:pt x="1040579" y="2649749"/>
                  </a:moveTo>
                  <a:cubicBezTo>
                    <a:pt x="905616" y="2650240"/>
                    <a:pt x="915980" y="2649062"/>
                    <a:pt x="817577" y="2649048"/>
                  </a:cubicBezTo>
                  <a:cubicBezTo>
                    <a:pt x="812921" y="2376843"/>
                    <a:pt x="810270" y="2395293"/>
                    <a:pt x="815249" y="2395279"/>
                  </a:cubicBezTo>
                  <a:cubicBezTo>
                    <a:pt x="816904" y="2395279"/>
                    <a:pt x="1034310" y="2394662"/>
                    <a:pt x="1035530" y="2394648"/>
                  </a:cubicBezTo>
                  <a:cubicBezTo>
                    <a:pt x="1037718" y="2529713"/>
                    <a:pt x="1039976" y="2614967"/>
                    <a:pt x="1040579" y="2649749"/>
                  </a:cubicBezTo>
                  <a:close/>
                  <a:moveTo>
                    <a:pt x="812388" y="2378553"/>
                  </a:moveTo>
                  <a:cubicBezTo>
                    <a:pt x="811617" y="2322096"/>
                    <a:pt x="807115" y="2127195"/>
                    <a:pt x="815263" y="2127195"/>
                  </a:cubicBezTo>
                  <a:cubicBezTo>
                    <a:pt x="1074993" y="2127195"/>
                    <a:pt x="1031379" y="2106628"/>
                    <a:pt x="1032389" y="2187381"/>
                  </a:cubicBezTo>
                  <a:cubicBezTo>
                    <a:pt x="1033259" y="2257017"/>
                    <a:pt x="1033791" y="2286178"/>
                    <a:pt x="1035334" y="2381623"/>
                  </a:cubicBezTo>
                  <a:cubicBezTo>
                    <a:pt x="784734" y="2383054"/>
                    <a:pt x="812458" y="2383755"/>
                    <a:pt x="812388" y="2378553"/>
                  </a:cubicBezTo>
                  <a:close/>
                  <a:moveTo>
                    <a:pt x="983433" y="2113161"/>
                  </a:moveTo>
                  <a:cubicBezTo>
                    <a:pt x="777946" y="2113161"/>
                    <a:pt x="810523" y="2124503"/>
                    <a:pt x="810004" y="2091515"/>
                  </a:cubicBezTo>
                  <a:cubicBezTo>
                    <a:pt x="805937" y="1831296"/>
                    <a:pt x="798687" y="1859307"/>
                    <a:pt x="815249" y="1859307"/>
                  </a:cubicBezTo>
                  <a:cubicBezTo>
                    <a:pt x="1066116" y="1859307"/>
                    <a:pt x="1026710" y="1846718"/>
                    <a:pt x="1027551" y="1900539"/>
                  </a:cubicBezTo>
                  <a:cubicBezTo>
                    <a:pt x="1031520" y="2153384"/>
                    <a:pt x="1044660" y="2113161"/>
                    <a:pt x="983433" y="2113161"/>
                  </a:cubicBezTo>
                  <a:close/>
                  <a:moveTo>
                    <a:pt x="806302" y="2662073"/>
                  </a:moveTo>
                  <a:cubicBezTo>
                    <a:pt x="806316" y="2663306"/>
                    <a:pt x="809709" y="2877330"/>
                    <a:pt x="810074" y="2917721"/>
                  </a:cubicBezTo>
                  <a:cubicBezTo>
                    <a:pt x="740447" y="2917693"/>
                    <a:pt x="823481" y="2917567"/>
                    <a:pt x="588460" y="2916950"/>
                  </a:cubicBezTo>
                  <a:cubicBezTo>
                    <a:pt x="587956" y="2877807"/>
                    <a:pt x="587381" y="2843235"/>
                    <a:pt x="584590" y="2665437"/>
                  </a:cubicBezTo>
                  <a:cubicBezTo>
                    <a:pt x="584562" y="2662844"/>
                    <a:pt x="565322" y="2662283"/>
                    <a:pt x="806302" y="2662073"/>
                  </a:cubicBezTo>
                  <a:close/>
                  <a:moveTo>
                    <a:pt x="810186" y="2930731"/>
                  </a:moveTo>
                  <a:cubicBezTo>
                    <a:pt x="811448" y="3103257"/>
                    <a:pt x="812865" y="3116057"/>
                    <a:pt x="814393" y="3185286"/>
                  </a:cubicBezTo>
                  <a:cubicBezTo>
                    <a:pt x="813187" y="3185286"/>
                    <a:pt x="593930" y="3185707"/>
                    <a:pt x="592275" y="3185721"/>
                  </a:cubicBezTo>
                  <a:cubicBezTo>
                    <a:pt x="588601" y="2947204"/>
                    <a:pt x="589863" y="3030285"/>
                    <a:pt x="588615" y="2929960"/>
                  </a:cubicBezTo>
                  <a:cubicBezTo>
                    <a:pt x="800047" y="2930451"/>
                    <a:pt x="731949" y="2930703"/>
                    <a:pt x="810186" y="2930731"/>
                  </a:cubicBezTo>
                  <a:close/>
                  <a:moveTo>
                    <a:pt x="814674" y="3198310"/>
                  </a:moveTo>
                  <a:cubicBezTo>
                    <a:pt x="816862" y="3306668"/>
                    <a:pt x="816230" y="3353382"/>
                    <a:pt x="818124" y="3452669"/>
                  </a:cubicBezTo>
                  <a:cubicBezTo>
                    <a:pt x="816721" y="3452669"/>
                    <a:pt x="792517" y="3452571"/>
                    <a:pt x="595416" y="3453145"/>
                  </a:cubicBezTo>
                  <a:cubicBezTo>
                    <a:pt x="593495" y="3335044"/>
                    <a:pt x="594841" y="3352386"/>
                    <a:pt x="592485" y="3198745"/>
                  </a:cubicBezTo>
                  <a:cubicBezTo>
                    <a:pt x="595248" y="3198745"/>
                    <a:pt x="801155" y="3198310"/>
                    <a:pt x="814674" y="3198310"/>
                  </a:cubicBezTo>
                  <a:close/>
                  <a:moveTo>
                    <a:pt x="815249" y="3465679"/>
                  </a:moveTo>
                  <a:cubicBezTo>
                    <a:pt x="819975" y="3465679"/>
                    <a:pt x="817801" y="3458922"/>
                    <a:pt x="820143" y="3526805"/>
                  </a:cubicBezTo>
                  <a:cubicBezTo>
                    <a:pt x="827646" y="3744712"/>
                    <a:pt x="825977" y="3722729"/>
                    <a:pt x="815249" y="3722729"/>
                  </a:cubicBezTo>
                  <a:cubicBezTo>
                    <a:pt x="813861" y="3722729"/>
                    <a:pt x="600436" y="3722772"/>
                    <a:pt x="600296" y="3717724"/>
                  </a:cubicBezTo>
                  <a:cubicBezTo>
                    <a:pt x="598543" y="3655730"/>
                    <a:pt x="598684" y="3653164"/>
                    <a:pt x="595640" y="3466184"/>
                  </a:cubicBezTo>
                  <a:cubicBezTo>
                    <a:pt x="597197" y="3466184"/>
                    <a:pt x="814001" y="3465679"/>
                    <a:pt x="815249" y="3465679"/>
                  </a:cubicBezTo>
                  <a:close/>
                  <a:moveTo>
                    <a:pt x="647149" y="3734169"/>
                  </a:moveTo>
                  <a:cubicBezTo>
                    <a:pt x="730855" y="3734169"/>
                    <a:pt x="731150" y="3735754"/>
                    <a:pt x="815263" y="3735754"/>
                  </a:cubicBezTo>
                  <a:cubicBezTo>
                    <a:pt x="828810" y="3735754"/>
                    <a:pt x="822092" y="3707672"/>
                    <a:pt x="826047" y="3988738"/>
                  </a:cubicBezTo>
                  <a:cubicBezTo>
                    <a:pt x="820578" y="3988724"/>
                    <a:pt x="606915" y="3989930"/>
                    <a:pt x="605878" y="3989944"/>
                  </a:cubicBezTo>
                  <a:cubicBezTo>
                    <a:pt x="600871" y="3688662"/>
                    <a:pt x="584898" y="3734169"/>
                    <a:pt x="647149" y="3734169"/>
                  </a:cubicBezTo>
                  <a:close/>
                  <a:moveTo>
                    <a:pt x="829875" y="3465707"/>
                  </a:moveTo>
                  <a:cubicBezTo>
                    <a:pt x="904593" y="3466002"/>
                    <a:pt x="900105" y="3468119"/>
                    <a:pt x="983433" y="3468119"/>
                  </a:cubicBezTo>
                  <a:cubicBezTo>
                    <a:pt x="1073043" y="3468119"/>
                    <a:pt x="1049554" y="3414998"/>
                    <a:pt x="1057127" y="3718117"/>
                  </a:cubicBezTo>
                  <a:cubicBezTo>
                    <a:pt x="1057267" y="3723767"/>
                    <a:pt x="1085272" y="3722281"/>
                    <a:pt x="835036" y="3722715"/>
                  </a:cubicBezTo>
                  <a:cubicBezTo>
                    <a:pt x="834447" y="3576953"/>
                    <a:pt x="831109" y="3523104"/>
                    <a:pt x="829875" y="3465707"/>
                  </a:cubicBezTo>
                  <a:close/>
                  <a:moveTo>
                    <a:pt x="1057561" y="3735361"/>
                  </a:moveTo>
                  <a:cubicBezTo>
                    <a:pt x="1061278" y="3887572"/>
                    <a:pt x="1058515" y="3897849"/>
                    <a:pt x="1059707" y="3989860"/>
                  </a:cubicBezTo>
                  <a:cubicBezTo>
                    <a:pt x="853491" y="3990000"/>
                    <a:pt x="933369" y="3989033"/>
                    <a:pt x="837518" y="3988752"/>
                  </a:cubicBezTo>
                  <a:cubicBezTo>
                    <a:pt x="837504" y="3987645"/>
                    <a:pt x="835120" y="3736819"/>
                    <a:pt x="835106" y="3735726"/>
                  </a:cubicBezTo>
                  <a:cubicBezTo>
                    <a:pt x="898170" y="3735628"/>
                    <a:pt x="964445" y="3734408"/>
                    <a:pt x="1057561" y="3735361"/>
                  </a:cubicBezTo>
                  <a:close/>
                  <a:moveTo>
                    <a:pt x="1059903" y="4002870"/>
                  </a:moveTo>
                  <a:cubicBezTo>
                    <a:pt x="1059917" y="4003907"/>
                    <a:pt x="1063269" y="4218114"/>
                    <a:pt x="1064265" y="4257916"/>
                  </a:cubicBezTo>
                  <a:cubicBezTo>
                    <a:pt x="943845" y="4257131"/>
                    <a:pt x="894706" y="4258364"/>
                    <a:pt x="842454" y="4258519"/>
                  </a:cubicBezTo>
                  <a:cubicBezTo>
                    <a:pt x="842440" y="4257523"/>
                    <a:pt x="837799" y="4006291"/>
                    <a:pt x="837729" y="4001777"/>
                  </a:cubicBezTo>
                  <a:cubicBezTo>
                    <a:pt x="943200" y="4002113"/>
                    <a:pt x="846662" y="4003024"/>
                    <a:pt x="1059903" y="4002870"/>
                  </a:cubicBezTo>
                  <a:close/>
                  <a:moveTo>
                    <a:pt x="1064587" y="4270954"/>
                  </a:moveTo>
                  <a:cubicBezTo>
                    <a:pt x="1069005" y="4433344"/>
                    <a:pt x="1067841" y="4450448"/>
                    <a:pt x="1068570" y="4525649"/>
                  </a:cubicBezTo>
                  <a:cubicBezTo>
                    <a:pt x="982886" y="4524682"/>
                    <a:pt x="877766" y="4525719"/>
                    <a:pt x="846157" y="4525803"/>
                  </a:cubicBezTo>
                  <a:cubicBezTo>
                    <a:pt x="845441" y="4454205"/>
                    <a:pt x="846451" y="4457303"/>
                    <a:pt x="842693" y="4271529"/>
                  </a:cubicBezTo>
                  <a:cubicBezTo>
                    <a:pt x="911759" y="4271360"/>
                    <a:pt x="937408" y="4270127"/>
                    <a:pt x="1064587" y="4270954"/>
                  </a:cubicBezTo>
                  <a:close/>
                  <a:moveTo>
                    <a:pt x="1067462" y="4538701"/>
                  </a:moveTo>
                  <a:cubicBezTo>
                    <a:pt x="1070309" y="4538715"/>
                    <a:pt x="1067280" y="4523911"/>
                    <a:pt x="1072567" y="4792751"/>
                  </a:cubicBezTo>
                  <a:cubicBezTo>
                    <a:pt x="945065" y="4792036"/>
                    <a:pt x="909305" y="4792807"/>
                    <a:pt x="851696" y="4792962"/>
                  </a:cubicBezTo>
                  <a:cubicBezTo>
                    <a:pt x="849705" y="4660350"/>
                    <a:pt x="847755" y="4666771"/>
                    <a:pt x="846283" y="4538842"/>
                  </a:cubicBezTo>
                  <a:cubicBezTo>
                    <a:pt x="916232" y="4538687"/>
                    <a:pt x="962903" y="4537706"/>
                    <a:pt x="1067462" y="4538701"/>
                  </a:cubicBezTo>
                  <a:close/>
                  <a:moveTo>
                    <a:pt x="1071403" y="4004903"/>
                  </a:moveTo>
                  <a:cubicBezTo>
                    <a:pt x="1071347" y="4001244"/>
                    <a:pt x="1053663" y="4003095"/>
                    <a:pt x="1295709" y="4003627"/>
                  </a:cubicBezTo>
                  <a:cubicBezTo>
                    <a:pt x="1296045" y="4024418"/>
                    <a:pt x="1298738" y="4251621"/>
                    <a:pt x="1298780" y="4257902"/>
                  </a:cubicBezTo>
                  <a:cubicBezTo>
                    <a:pt x="1232070" y="4257944"/>
                    <a:pt x="1160059" y="4258533"/>
                    <a:pt x="1075722" y="4257986"/>
                  </a:cubicBezTo>
                  <a:cubicBezTo>
                    <a:pt x="1074852" y="4222180"/>
                    <a:pt x="1074656" y="4204080"/>
                    <a:pt x="1071403" y="4004903"/>
                  </a:cubicBezTo>
                  <a:close/>
                  <a:moveTo>
                    <a:pt x="1298864" y="4270926"/>
                  </a:moveTo>
                  <a:cubicBezTo>
                    <a:pt x="1299383" y="4414838"/>
                    <a:pt x="1300926" y="4446046"/>
                    <a:pt x="1302510" y="4526196"/>
                  </a:cubicBezTo>
                  <a:cubicBezTo>
                    <a:pt x="1128675" y="4526056"/>
                    <a:pt x="1118353" y="4526112"/>
                    <a:pt x="1080069" y="4525761"/>
                  </a:cubicBezTo>
                  <a:cubicBezTo>
                    <a:pt x="1079410" y="4455130"/>
                    <a:pt x="1080406" y="4431227"/>
                    <a:pt x="1076086" y="4271024"/>
                  </a:cubicBezTo>
                  <a:cubicBezTo>
                    <a:pt x="1157521" y="4271529"/>
                    <a:pt x="1247356" y="4270968"/>
                    <a:pt x="1298864" y="4270926"/>
                  </a:cubicBezTo>
                  <a:close/>
                  <a:moveTo>
                    <a:pt x="1151589" y="4539094"/>
                  </a:moveTo>
                  <a:cubicBezTo>
                    <a:pt x="1331805" y="4539248"/>
                    <a:pt x="1302594" y="4525887"/>
                    <a:pt x="1303422" y="4579330"/>
                  </a:cubicBezTo>
                  <a:cubicBezTo>
                    <a:pt x="1304740" y="4663616"/>
                    <a:pt x="1304614" y="4676206"/>
                    <a:pt x="1306086" y="4770754"/>
                  </a:cubicBezTo>
                  <a:cubicBezTo>
                    <a:pt x="1306549" y="4800533"/>
                    <a:pt x="1342365" y="4794139"/>
                    <a:pt x="1084038" y="4792807"/>
                  </a:cubicBezTo>
                  <a:cubicBezTo>
                    <a:pt x="1083701" y="4775830"/>
                    <a:pt x="1083926" y="4789737"/>
                    <a:pt x="1080714" y="4579106"/>
                  </a:cubicBezTo>
                  <a:cubicBezTo>
                    <a:pt x="1079943" y="4528018"/>
                    <a:pt x="1065905" y="4539094"/>
                    <a:pt x="1151589" y="4539094"/>
                  </a:cubicBezTo>
                  <a:close/>
                  <a:moveTo>
                    <a:pt x="1300996" y="3734085"/>
                  </a:moveTo>
                  <a:cubicBezTo>
                    <a:pt x="1301991" y="3734085"/>
                    <a:pt x="1478099" y="3733693"/>
                    <a:pt x="1524292" y="3733763"/>
                  </a:cubicBezTo>
                  <a:cubicBezTo>
                    <a:pt x="1527854" y="4035592"/>
                    <a:pt x="1539886" y="3989341"/>
                    <a:pt x="1487943" y="3989341"/>
                  </a:cubicBezTo>
                  <a:cubicBezTo>
                    <a:pt x="1404223" y="3989341"/>
                    <a:pt x="1402386" y="3990645"/>
                    <a:pt x="1319787" y="3990645"/>
                  </a:cubicBezTo>
                  <a:cubicBezTo>
                    <a:pt x="1303057" y="3990645"/>
                    <a:pt x="1306367" y="4024685"/>
                    <a:pt x="1300996" y="3734085"/>
                  </a:cubicBezTo>
                  <a:close/>
                  <a:moveTo>
                    <a:pt x="1319787" y="4003655"/>
                  </a:moveTo>
                  <a:cubicBezTo>
                    <a:pt x="1544346" y="4003655"/>
                    <a:pt x="1527434" y="3999365"/>
                    <a:pt x="1527532" y="4005127"/>
                  </a:cubicBezTo>
                  <a:cubicBezTo>
                    <a:pt x="1532188" y="4301405"/>
                    <a:pt x="1549661" y="4258729"/>
                    <a:pt x="1487943" y="4258771"/>
                  </a:cubicBezTo>
                  <a:cubicBezTo>
                    <a:pt x="1405864" y="4258771"/>
                    <a:pt x="1405920" y="4257902"/>
                    <a:pt x="1319787" y="4257902"/>
                  </a:cubicBezTo>
                  <a:cubicBezTo>
                    <a:pt x="1306900" y="4257902"/>
                    <a:pt x="1310686" y="4267239"/>
                    <a:pt x="1309578" y="4196300"/>
                  </a:cubicBezTo>
                  <a:cubicBezTo>
                    <a:pt x="1306100" y="3974032"/>
                    <a:pt x="1302356" y="4003655"/>
                    <a:pt x="1319787" y="4003655"/>
                  </a:cubicBezTo>
                  <a:close/>
                  <a:moveTo>
                    <a:pt x="1319787" y="4270926"/>
                  </a:moveTo>
                  <a:cubicBezTo>
                    <a:pt x="1566629" y="4270926"/>
                    <a:pt x="1532692" y="4265192"/>
                    <a:pt x="1533366" y="4292292"/>
                  </a:cubicBezTo>
                  <a:cubicBezTo>
                    <a:pt x="1540041" y="4570456"/>
                    <a:pt x="1547010" y="4524752"/>
                    <a:pt x="1487943" y="4524752"/>
                  </a:cubicBezTo>
                  <a:cubicBezTo>
                    <a:pt x="1278670" y="4524752"/>
                    <a:pt x="1314458" y="4543959"/>
                    <a:pt x="1313070" y="4483352"/>
                  </a:cubicBezTo>
                  <a:cubicBezTo>
                    <a:pt x="1307587" y="4244793"/>
                    <a:pt x="1308947" y="4270926"/>
                    <a:pt x="1319787" y="4270926"/>
                  </a:cubicBezTo>
                  <a:close/>
                  <a:moveTo>
                    <a:pt x="1535764" y="3733791"/>
                  </a:moveTo>
                  <a:cubicBezTo>
                    <a:pt x="1761725" y="3734240"/>
                    <a:pt x="1659662" y="3733819"/>
                    <a:pt x="1757560" y="3734548"/>
                  </a:cubicBezTo>
                  <a:cubicBezTo>
                    <a:pt x="1765623" y="4030994"/>
                    <a:pt x="1764978" y="3990084"/>
                    <a:pt x="1740367" y="3989495"/>
                  </a:cubicBezTo>
                  <a:cubicBezTo>
                    <a:pt x="1496301" y="3983579"/>
                    <a:pt x="1538624" y="4017492"/>
                    <a:pt x="1537937" y="3909275"/>
                  </a:cubicBezTo>
                  <a:cubicBezTo>
                    <a:pt x="1537488" y="3835742"/>
                    <a:pt x="1536745" y="3815834"/>
                    <a:pt x="1535764" y="3733791"/>
                  </a:cubicBezTo>
                  <a:close/>
                  <a:moveTo>
                    <a:pt x="1572113" y="4001931"/>
                  </a:moveTo>
                  <a:cubicBezTo>
                    <a:pt x="1781175" y="3999954"/>
                    <a:pt x="1760939" y="4004104"/>
                    <a:pt x="1760967" y="4005127"/>
                  </a:cubicBezTo>
                  <a:cubicBezTo>
                    <a:pt x="1765511" y="4295517"/>
                    <a:pt x="1780530" y="4257888"/>
                    <a:pt x="1740199" y="4258266"/>
                  </a:cubicBezTo>
                  <a:cubicBezTo>
                    <a:pt x="1684273" y="4258715"/>
                    <a:pt x="1692014" y="4258603"/>
                    <a:pt x="1544066" y="4258729"/>
                  </a:cubicBezTo>
                  <a:cubicBezTo>
                    <a:pt x="1537615" y="3961190"/>
                    <a:pt x="1526718" y="4002422"/>
                    <a:pt x="1572113" y="4001931"/>
                  </a:cubicBezTo>
                  <a:close/>
                  <a:moveTo>
                    <a:pt x="1767390" y="4271080"/>
                  </a:moveTo>
                  <a:cubicBezTo>
                    <a:pt x="1771064" y="4466430"/>
                    <a:pt x="1770097" y="4449017"/>
                    <a:pt x="1771008" y="4526322"/>
                  </a:cubicBezTo>
                  <a:cubicBezTo>
                    <a:pt x="1532959" y="4524850"/>
                    <a:pt x="1724969" y="4526448"/>
                    <a:pt x="1548034" y="4524962"/>
                  </a:cubicBezTo>
                  <a:cubicBezTo>
                    <a:pt x="1547389" y="4456504"/>
                    <a:pt x="1548202" y="4437073"/>
                    <a:pt x="1544360" y="4271753"/>
                  </a:cubicBezTo>
                  <a:cubicBezTo>
                    <a:pt x="1758471" y="4271571"/>
                    <a:pt x="1673012" y="4271697"/>
                    <a:pt x="1767390" y="4271080"/>
                  </a:cubicBezTo>
                  <a:close/>
                  <a:moveTo>
                    <a:pt x="1769073" y="3734618"/>
                  </a:moveTo>
                  <a:cubicBezTo>
                    <a:pt x="1900992" y="3735403"/>
                    <a:pt x="1894219" y="3733426"/>
                    <a:pt x="1991626" y="3733399"/>
                  </a:cubicBezTo>
                  <a:cubicBezTo>
                    <a:pt x="1991121" y="3931608"/>
                    <a:pt x="2001906" y="3988976"/>
                    <a:pt x="1992580" y="3988976"/>
                  </a:cubicBezTo>
                  <a:cubicBezTo>
                    <a:pt x="1910220" y="3988976"/>
                    <a:pt x="1860520" y="3991514"/>
                    <a:pt x="1772242" y="3990154"/>
                  </a:cubicBezTo>
                  <a:cubicBezTo>
                    <a:pt x="1771106" y="3910523"/>
                    <a:pt x="1772116" y="3845850"/>
                    <a:pt x="1769073" y="3734618"/>
                  </a:cubicBezTo>
                  <a:close/>
                  <a:moveTo>
                    <a:pt x="1824354" y="4003515"/>
                  </a:moveTo>
                  <a:cubicBezTo>
                    <a:pt x="2010165" y="4003515"/>
                    <a:pt x="1996577" y="3998496"/>
                    <a:pt x="1996675" y="4005099"/>
                  </a:cubicBezTo>
                  <a:cubicBezTo>
                    <a:pt x="2001078" y="4287035"/>
                    <a:pt x="2003112" y="4256710"/>
                    <a:pt x="1992552" y="4256710"/>
                  </a:cubicBezTo>
                  <a:cubicBezTo>
                    <a:pt x="1735206" y="4256710"/>
                    <a:pt x="1778875" y="4278076"/>
                    <a:pt x="1777599" y="4196271"/>
                  </a:cubicBezTo>
                  <a:cubicBezTo>
                    <a:pt x="1773981" y="3963826"/>
                    <a:pt x="1751782" y="4003515"/>
                    <a:pt x="1824354" y="4003515"/>
                  </a:cubicBezTo>
                  <a:close/>
                  <a:moveTo>
                    <a:pt x="1824354" y="4270926"/>
                  </a:moveTo>
                  <a:cubicBezTo>
                    <a:pt x="2030696" y="4270926"/>
                    <a:pt x="2000433" y="4259766"/>
                    <a:pt x="2001218" y="4292825"/>
                  </a:cubicBezTo>
                  <a:cubicBezTo>
                    <a:pt x="2007865" y="4556184"/>
                    <a:pt x="2005103" y="4524430"/>
                    <a:pt x="1992552" y="4524430"/>
                  </a:cubicBezTo>
                  <a:cubicBezTo>
                    <a:pt x="1747617" y="4524430"/>
                    <a:pt x="1782606" y="4545207"/>
                    <a:pt x="1782087" y="4483422"/>
                  </a:cubicBezTo>
                  <a:cubicBezTo>
                    <a:pt x="1780025" y="4232891"/>
                    <a:pt x="1764908" y="4270926"/>
                    <a:pt x="1824354" y="4270926"/>
                  </a:cubicBezTo>
                  <a:close/>
                  <a:moveTo>
                    <a:pt x="1824354" y="4539486"/>
                  </a:moveTo>
                  <a:cubicBezTo>
                    <a:pt x="2034665" y="4539486"/>
                    <a:pt x="2003603" y="4520938"/>
                    <a:pt x="2004514" y="4579330"/>
                  </a:cubicBezTo>
                  <a:cubicBezTo>
                    <a:pt x="2008342" y="4823805"/>
                    <a:pt x="2018537" y="4793509"/>
                    <a:pt x="1992566" y="4793509"/>
                  </a:cubicBezTo>
                  <a:cubicBezTo>
                    <a:pt x="1753170" y="4793509"/>
                    <a:pt x="1785663" y="4800757"/>
                    <a:pt x="1785172" y="4770530"/>
                  </a:cubicBezTo>
                  <a:cubicBezTo>
                    <a:pt x="1780853" y="4494455"/>
                    <a:pt x="1772761" y="4539486"/>
                    <a:pt x="1824354" y="4539486"/>
                  </a:cubicBezTo>
                  <a:close/>
                  <a:moveTo>
                    <a:pt x="2008160" y="4004875"/>
                  </a:moveTo>
                  <a:cubicBezTo>
                    <a:pt x="2008062" y="3998159"/>
                    <a:pt x="2003532" y="4004539"/>
                    <a:pt x="2229802" y="4003529"/>
                  </a:cubicBezTo>
                  <a:cubicBezTo>
                    <a:pt x="2231204" y="4097138"/>
                    <a:pt x="2230700" y="4167867"/>
                    <a:pt x="2233084" y="4258266"/>
                  </a:cubicBezTo>
                  <a:cubicBezTo>
                    <a:pt x="2107755" y="4259668"/>
                    <a:pt x="2084322" y="4257061"/>
                    <a:pt x="2011890" y="4256752"/>
                  </a:cubicBezTo>
                  <a:cubicBezTo>
                    <a:pt x="2010179" y="4176784"/>
                    <a:pt x="2009618" y="4098204"/>
                    <a:pt x="2008160" y="4004875"/>
                  </a:cubicBezTo>
                  <a:close/>
                  <a:moveTo>
                    <a:pt x="2244961" y="3736118"/>
                  </a:moveTo>
                  <a:cubicBezTo>
                    <a:pt x="2320352" y="3736020"/>
                    <a:pt x="2266025" y="3736020"/>
                    <a:pt x="2459339" y="3736048"/>
                  </a:cubicBezTo>
                  <a:cubicBezTo>
                    <a:pt x="2461807" y="3915233"/>
                    <a:pt x="2462621" y="3894358"/>
                    <a:pt x="2464247" y="3990126"/>
                  </a:cubicBezTo>
                  <a:cubicBezTo>
                    <a:pt x="2286331" y="3990238"/>
                    <a:pt x="2279964" y="3990210"/>
                    <a:pt x="2241091" y="3990435"/>
                  </a:cubicBezTo>
                  <a:cubicBezTo>
                    <a:pt x="2236491" y="3706845"/>
                    <a:pt x="2231471" y="3736146"/>
                    <a:pt x="2244961" y="3736118"/>
                  </a:cubicBezTo>
                  <a:close/>
                  <a:moveTo>
                    <a:pt x="2244975" y="4003459"/>
                  </a:moveTo>
                  <a:cubicBezTo>
                    <a:pt x="2293413" y="4003207"/>
                    <a:pt x="2292656" y="4003263"/>
                    <a:pt x="2464444" y="4003136"/>
                  </a:cubicBezTo>
                  <a:cubicBezTo>
                    <a:pt x="2464458" y="4004300"/>
                    <a:pt x="2467795" y="4223764"/>
                    <a:pt x="2468020" y="4256402"/>
                  </a:cubicBezTo>
                  <a:cubicBezTo>
                    <a:pt x="2466954" y="4256402"/>
                    <a:pt x="2245578" y="4258112"/>
                    <a:pt x="2244569" y="4258126"/>
                  </a:cubicBezTo>
                  <a:cubicBezTo>
                    <a:pt x="2244555" y="4257131"/>
                    <a:pt x="2238567" y="4003501"/>
                    <a:pt x="2244975" y="4003459"/>
                  </a:cubicBezTo>
                  <a:close/>
                  <a:moveTo>
                    <a:pt x="2245031" y="4271150"/>
                  </a:moveTo>
                  <a:cubicBezTo>
                    <a:pt x="2503794" y="4268010"/>
                    <a:pt x="2468104" y="4262514"/>
                    <a:pt x="2468174" y="4292124"/>
                  </a:cubicBezTo>
                  <a:cubicBezTo>
                    <a:pt x="2468749" y="4567820"/>
                    <a:pt x="2490289" y="4526560"/>
                    <a:pt x="2413244" y="4525635"/>
                  </a:cubicBezTo>
                  <a:cubicBezTo>
                    <a:pt x="2359954" y="4524920"/>
                    <a:pt x="2301883" y="4524850"/>
                    <a:pt x="2249225" y="4525761"/>
                  </a:cubicBezTo>
                  <a:cubicBezTo>
                    <a:pt x="2248860" y="4490502"/>
                    <a:pt x="2247051" y="4271122"/>
                    <a:pt x="2245031" y="4271150"/>
                  </a:cubicBezTo>
                  <a:close/>
                  <a:moveTo>
                    <a:pt x="2471021" y="4539136"/>
                  </a:moveTo>
                  <a:cubicBezTo>
                    <a:pt x="2472465" y="4642461"/>
                    <a:pt x="2473110" y="4653817"/>
                    <a:pt x="2475382" y="4792555"/>
                  </a:cubicBezTo>
                  <a:cubicBezTo>
                    <a:pt x="2317575" y="4792583"/>
                    <a:pt x="2297746" y="4792331"/>
                    <a:pt x="2252506" y="4793438"/>
                  </a:cubicBezTo>
                  <a:cubicBezTo>
                    <a:pt x="2251945" y="4763408"/>
                    <a:pt x="2249379" y="4539851"/>
                    <a:pt x="2249365" y="4538800"/>
                  </a:cubicBezTo>
                  <a:cubicBezTo>
                    <a:pt x="2346702" y="4537089"/>
                    <a:pt x="2410397" y="4538939"/>
                    <a:pt x="2471021" y="4539136"/>
                  </a:cubicBezTo>
                  <a:close/>
                  <a:moveTo>
                    <a:pt x="2470838" y="3736062"/>
                  </a:moveTo>
                  <a:cubicBezTo>
                    <a:pt x="2600514" y="3736076"/>
                    <a:pt x="2587725" y="3733244"/>
                    <a:pt x="2691877" y="3733917"/>
                  </a:cubicBezTo>
                  <a:cubicBezTo>
                    <a:pt x="2692606" y="3789954"/>
                    <a:pt x="2693560" y="3853505"/>
                    <a:pt x="2694962" y="3909499"/>
                  </a:cubicBezTo>
                  <a:cubicBezTo>
                    <a:pt x="2697501" y="4014745"/>
                    <a:pt x="2739094" y="3990112"/>
                    <a:pt x="2497301" y="3990112"/>
                  </a:cubicBezTo>
                  <a:cubicBezTo>
                    <a:pt x="2468216" y="3990126"/>
                    <a:pt x="2474891" y="4031723"/>
                    <a:pt x="2470838" y="3736062"/>
                  </a:cubicBezTo>
                  <a:close/>
                  <a:moveTo>
                    <a:pt x="2497301" y="4003122"/>
                  </a:moveTo>
                  <a:cubicBezTo>
                    <a:pt x="2498549" y="4003122"/>
                    <a:pt x="2696856" y="4003333"/>
                    <a:pt x="2696884" y="4005099"/>
                  </a:cubicBezTo>
                  <a:cubicBezTo>
                    <a:pt x="2701469" y="4297367"/>
                    <a:pt x="2712955" y="4257509"/>
                    <a:pt x="2665541" y="4257509"/>
                  </a:cubicBezTo>
                  <a:cubicBezTo>
                    <a:pt x="2585621" y="4257509"/>
                    <a:pt x="2580236" y="4256346"/>
                    <a:pt x="2497301" y="4256346"/>
                  </a:cubicBezTo>
                  <a:cubicBezTo>
                    <a:pt x="2474653" y="4256346"/>
                    <a:pt x="2479940" y="4268431"/>
                    <a:pt x="2478804" y="4196271"/>
                  </a:cubicBezTo>
                  <a:cubicBezTo>
                    <a:pt x="2475200" y="3965690"/>
                    <a:pt x="2467024" y="4003151"/>
                    <a:pt x="2497301" y="4003122"/>
                  </a:cubicBezTo>
                  <a:close/>
                  <a:moveTo>
                    <a:pt x="2497301" y="4269370"/>
                  </a:moveTo>
                  <a:cubicBezTo>
                    <a:pt x="2733359" y="4269370"/>
                    <a:pt x="2700614" y="4266243"/>
                    <a:pt x="2700824" y="4292208"/>
                  </a:cubicBezTo>
                  <a:cubicBezTo>
                    <a:pt x="2701343" y="4353768"/>
                    <a:pt x="2701581" y="4363610"/>
                    <a:pt x="2704218" y="4526434"/>
                  </a:cubicBezTo>
                  <a:cubicBezTo>
                    <a:pt x="2657323" y="4527009"/>
                    <a:pt x="2623414" y="4526378"/>
                    <a:pt x="2482338" y="4526154"/>
                  </a:cubicBezTo>
                  <a:cubicBezTo>
                    <a:pt x="2478579" y="4237040"/>
                    <a:pt x="2472128" y="4269370"/>
                    <a:pt x="2497301" y="4269370"/>
                  </a:cubicBezTo>
                  <a:close/>
                  <a:moveTo>
                    <a:pt x="2497301" y="4539178"/>
                  </a:moveTo>
                  <a:cubicBezTo>
                    <a:pt x="2564417" y="4539178"/>
                    <a:pt x="2652752" y="4540075"/>
                    <a:pt x="2704428" y="4539444"/>
                  </a:cubicBezTo>
                  <a:cubicBezTo>
                    <a:pt x="2709322" y="4840797"/>
                    <a:pt x="2720289" y="4793985"/>
                    <a:pt x="2665527" y="4793985"/>
                  </a:cubicBezTo>
                  <a:cubicBezTo>
                    <a:pt x="2456618" y="4793985"/>
                    <a:pt x="2486937" y="4798149"/>
                    <a:pt x="2486517" y="4770530"/>
                  </a:cubicBezTo>
                  <a:cubicBezTo>
                    <a:pt x="2482338" y="4503456"/>
                    <a:pt x="2476041" y="4539178"/>
                    <a:pt x="2497301" y="4539178"/>
                  </a:cubicBezTo>
                  <a:close/>
                  <a:moveTo>
                    <a:pt x="2708355" y="4004875"/>
                  </a:moveTo>
                  <a:cubicBezTo>
                    <a:pt x="2708313" y="4002562"/>
                    <a:pt x="2825185" y="4001608"/>
                    <a:pt x="2917670" y="4002618"/>
                  </a:cubicBezTo>
                  <a:cubicBezTo>
                    <a:pt x="2934666" y="4002800"/>
                    <a:pt x="2930950" y="3973639"/>
                    <a:pt x="2934442" y="4196538"/>
                  </a:cubicBezTo>
                  <a:cubicBezTo>
                    <a:pt x="2935676" y="4274978"/>
                    <a:pt x="2974325" y="4256444"/>
                    <a:pt x="2749556" y="4257341"/>
                  </a:cubicBezTo>
                  <a:cubicBezTo>
                    <a:pt x="2698468" y="4257537"/>
                    <a:pt x="2712969" y="4299302"/>
                    <a:pt x="2708355" y="4004875"/>
                  </a:cubicBezTo>
                  <a:close/>
                  <a:moveTo>
                    <a:pt x="2749612" y="4270379"/>
                  </a:moveTo>
                  <a:cubicBezTo>
                    <a:pt x="2964691" y="4269510"/>
                    <a:pt x="2935634" y="4264631"/>
                    <a:pt x="2936237" y="4292222"/>
                  </a:cubicBezTo>
                  <a:cubicBezTo>
                    <a:pt x="2942169" y="4562984"/>
                    <a:pt x="2943698" y="4526056"/>
                    <a:pt x="2917838" y="4525383"/>
                  </a:cubicBezTo>
                  <a:cubicBezTo>
                    <a:pt x="2862782" y="4523869"/>
                    <a:pt x="2806730" y="4523798"/>
                    <a:pt x="2749430" y="4525439"/>
                  </a:cubicBezTo>
                  <a:cubicBezTo>
                    <a:pt x="2704428" y="4526672"/>
                    <a:pt x="2716068" y="4549777"/>
                    <a:pt x="2713445" y="4387724"/>
                  </a:cubicBezTo>
                  <a:cubicBezTo>
                    <a:pt x="2711244" y="4246742"/>
                    <a:pt x="2703531" y="4270575"/>
                    <a:pt x="2749612" y="4270379"/>
                  </a:cubicBezTo>
                  <a:close/>
                  <a:moveTo>
                    <a:pt x="2749738" y="4538463"/>
                  </a:moveTo>
                  <a:cubicBezTo>
                    <a:pt x="2809955" y="4536809"/>
                    <a:pt x="2860384" y="4536907"/>
                    <a:pt x="2917572" y="4538407"/>
                  </a:cubicBezTo>
                  <a:cubicBezTo>
                    <a:pt x="2944315" y="4539136"/>
                    <a:pt x="2938425" y="4530780"/>
                    <a:pt x="2939182" y="4579316"/>
                  </a:cubicBezTo>
                  <a:cubicBezTo>
                    <a:pt x="2943081" y="4827941"/>
                    <a:pt x="2950878" y="4794616"/>
                    <a:pt x="2917740" y="4794490"/>
                  </a:cubicBezTo>
                  <a:cubicBezTo>
                    <a:pt x="2688469" y="4793565"/>
                    <a:pt x="2720149" y="4801906"/>
                    <a:pt x="2719658" y="4770516"/>
                  </a:cubicBezTo>
                  <a:cubicBezTo>
                    <a:pt x="2715338" y="4503933"/>
                    <a:pt x="2702409" y="4539823"/>
                    <a:pt x="2749738" y="4538463"/>
                  </a:cubicBezTo>
                  <a:close/>
                  <a:moveTo>
                    <a:pt x="2941832" y="4004875"/>
                  </a:moveTo>
                  <a:cubicBezTo>
                    <a:pt x="2941804" y="4002842"/>
                    <a:pt x="3164288" y="4001286"/>
                    <a:pt x="3165325" y="4001286"/>
                  </a:cubicBezTo>
                  <a:cubicBezTo>
                    <a:pt x="3167205" y="4116177"/>
                    <a:pt x="3164218" y="4112826"/>
                    <a:pt x="3167653" y="4256948"/>
                  </a:cubicBezTo>
                  <a:cubicBezTo>
                    <a:pt x="2902469" y="4257004"/>
                    <a:pt x="2947203" y="4278370"/>
                    <a:pt x="2945913" y="4196300"/>
                  </a:cubicBezTo>
                  <a:cubicBezTo>
                    <a:pt x="2944427" y="4100545"/>
                    <a:pt x="2943319" y="4100068"/>
                    <a:pt x="2941832" y="4004875"/>
                  </a:cubicBezTo>
                  <a:close/>
                  <a:moveTo>
                    <a:pt x="3001825" y="4539542"/>
                  </a:moveTo>
                  <a:cubicBezTo>
                    <a:pt x="3206120" y="4539542"/>
                    <a:pt x="3171398" y="4522635"/>
                    <a:pt x="3172281" y="4579359"/>
                  </a:cubicBezTo>
                  <a:cubicBezTo>
                    <a:pt x="3175997" y="4818113"/>
                    <a:pt x="3183360" y="4794013"/>
                    <a:pt x="3170079" y="4794013"/>
                  </a:cubicBezTo>
                  <a:cubicBezTo>
                    <a:pt x="2920391" y="4794013"/>
                    <a:pt x="2954019" y="4804570"/>
                    <a:pt x="2953472" y="4770530"/>
                  </a:cubicBezTo>
                  <a:cubicBezTo>
                    <a:pt x="2949181" y="4495605"/>
                    <a:pt x="2935957" y="4539542"/>
                    <a:pt x="3001825" y="4539542"/>
                  </a:cubicBezTo>
                  <a:close/>
                  <a:moveTo>
                    <a:pt x="3176811" y="4001286"/>
                  </a:moveTo>
                  <a:cubicBezTo>
                    <a:pt x="3177806" y="4001286"/>
                    <a:pt x="3398747" y="4002225"/>
                    <a:pt x="3398789" y="4005099"/>
                  </a:cubicBezTo>
                  <a:cubicBezTo>
                    <a:pt x="3401033" y="4154479"/>
                    <a:pt x="3401720" y="4203225"/>
                    <a:pt x="3402674" y="4258729"/>
                  </a:cubicBezTo>
                  <a:cubicBezTo>
                    <a:pt x="3243493" y="4259892"/>
                    <a:pt x="3280823" y="4257131"/>
                    <a:pt x="3179167" y="4256948"/>
                  </a:cubicBezTo>
                  <a:cubicBezTo>
                    <a:pt x="3175619" y="4110219"/>
                    <a:pt x="3178704" y="4119065"/>
                    <a:pt x="3176811" y="4001286"/>
                  </a:cubicBezTo>
                  <a:close/>
                  <a:moveTo>
                    <a:pt x="3402898" y="4271781"/>
                  </a:moveTo>
                  <a:cubicBezTo>
                    <a:pt x="3405927" y="4443480"/>
                    <a:pt x="3402127" y="4230353"/>
                    <a:pt x="3407245" y="4525761"/>
                  </a:cubicBezTo>
                  <a:cubicBezTo>
                    <a:pt x="3362342" y="4525930"/>
                    <a:pt x="3307117" y="4525943"/>
                    <a:pt x="3254249" y="4525593"/>
                  </a:cubicBezTo>
                  <a:cubicBezTo>
                    <a:pt x="3158075" y="4524962"/>
                    <a:pt x="3188001" y="4572952"/>
                    <a:pt x="3180106" y="4291549"/>
                  </a:cubicBezTo>
                  <a:cubicBezTo>
                    <a:pt x="3179110" y="4257004"/>
                    <a:pt x="3148413" y="4273506"/>
                    <a:pt x="3402898" y="4271781"/>
                  </a:cubicBezTo>
                  <a:close/>
                  <a:moveTo>
                    <a:pt x="3406530" y="3813507"/>
                  </a:moveTo>
                  <a:cubicBezTo>
                    <a:pt x="3405086" y="3721117"/>
                    <a:pt x="3400037" y="3735249"/>
                    <a:pt x="3422531" y="3735011"/>
                  </a:cubicBezTo>
                  <a:cubicBezTo>
                    <a:pt x="3472300" y="3734478"/>
                    <a:pt x="3475876" y="3734576"/>
                    <a:pt x="3627990" y="3734492"/>
                  </a:cubicBezTo>
                  <a:cubicBezTo>
                    <a:pt x="3630949" y="4032802"/>
                    <a:pt x="3648310" y="3990281"/>
                    <a:pt x="3590841" y="3989510"/>
                  </a:cubicBezTo>
                  <a:cubicBezTo>
                    <a:pt x="3545840" y="3988906"/>
                    <a:pt x="3493967" y="3988668"/>
                    <a:pt x="3422433" y="3989341"/>
                  </a:cubicBezTo>
                  <a:cubicBezTo>
                    <a:pt x="3405815" y="3989510"/>
                    <a:pt x="3409657" y="4013413"/>
                    <a:pt x="3406530" y="3813507"/>
                  </a:cubicBezTo>
                  <a:close/>
                  <a:moveTo>
                    <a:pt x="3422517" y="4002393"/>
                  </a:moveTo>
                  <a:cubicBezTo>
                    <a:pt x="3650736" y="4000234"/>
                    <a:pt x="3632463" y="4003936"/>
                    <a:pt x="3632477" y="4005113"/>
                  </a:cubicBezTo>
                  <a:cubicBezTo>
                    <a:pt x="3637105" y="4300970"/>
                    <a:pt x="3652965" y="4258785"/>
                    <a:pt x="3590771" y="4258448"/>
                  </a:cubicBezTo>
                  <a:cubicBezTo>
                    <a:pt x="3543708" y="4258196"/>
                    <a:pt x="3480532" y="4258126"/>
                    <a:pt x="3422419" y="4258589"/>
                  </a:cubicBezTo>
                  <a:cubicBezTo>
                    <a:pt x="3411438" y="4258673"/>
                    <a:pt x="3414257" y="4268122"/>
                    <a:pt x="3413135" y="4196313"/>
                  </a:cubicBezTo>
                  <a:cubicBezTo>
                    <a:pt x="3409839" y="3976149"/>
                    <a:pt x="3405422" y="4002548"/>
                    <a:pt x="3422517" y="4002393"/>
                  </a:cubicBezTo>
                  <a:close/>
                  <a:moveTo>
                    <a:pt x="3843124" y="3452585"/>
                  </a:moveTo>
                  <a:cubicBezTo>
                    <a:pt x="3603701" y="3452585"/>
                    <a:pt x="3634791" y="3466548"/>
                    <a:pt x="3634230" y="3430770"/>
                  </a:cubicBezTo>
                  <a:cubicBezTo>
                    <a:pt x="3629911" y="3155018"/>
                    <a:pt x="3619491" y="3199614"/>
                    <a:pt x="3674884" y="3199614"/>
                  </a:cubicBezTo>
                  <a:cubicBezTo>
                    <a:pt x="3883232" y="3199614"/>
                    <a:pt x="3853740" y="3184655"/>
                    <a:pt x="3854596" y="3239654"/>
                  </a:cubicBezTo>
                  <a:cubicBezTo>
                    <a:pt x="3858438" y="3485587"/>
                    <a:pt x="3859153" y="3452585"/>
                    <a:pt x="3843124" y="3452585"/>
                  </a:cubicBezTo>
                  <a:close/>
                  <a:moveTo>
                    <a:pt x="3843124" y="3186085"/>
                  </a:moveTo>
                  <a:cubicBezTo>
                    <a:pt x="3593183" y="3186085"/>
                    <a:pt x="3631103" y="3200203"/>
                    <a:pt x="3629995" y="3143760"/>
                  </a:cubicBezTo>
                  <a:cubicBezTo>
                    <a:pt x="3624947" y="2889668"/>
                    <a:pt x="3615424" y="2930114"/>
                    <a:pt x="3674884" y="2930114"/>
                  </a:cubicBezTo>
                  <a:cubicBezTo>
                    <a:pt x="3876094" y="2930114"/>
                    <a:pt x="3849589" y="2920020"/>
                    <a:pt x="3849730" y="2952588"/>
                  </a:cubicBezTo>
                  <a:cubicBezTo>
                    <a:pt x="3850838" y="3213942"/>
                    <a:pt x="3860878" y="3186085"/>
                    <a:pt x="3843124" y="3186085"/>
                  </a:cubicBezTo>
                  <a:close/>
                  <a:moveTo>
                    <a:pt x="3843124" y="2916810"/>
                  </a:moveTo>
                  <a:cubicBezTo>
                    <a:pt x="3581866" y="2916810"/>
                    <a:pt x="3626854" y="2935526"/>
                    <a:pt x="3625620" y="2856792"/>
                  </a:cubicBezTo>
                  <a:cubicBezTo>
                    <a:pt x="3621356" y="2590727"/>
                    <a:pt x="3622801" y="2682345"/>
                    <a:pt x="3622506" y="2662563"/>
                  </a:cubicBezTo>
                  <a:cubicBezTo>
                    <a:pt x="3656541" y="2662437"/>
                    <a:pt x="3683074" y="2662479"/>
                    <a:pt x="3843124" y="2662507"/>
                  </a:cubicBezTo>
                  <a:cubicBezTo>
                    <a:pt x="3844106" y="2662507"/>
                    <a:pt x="3854834" y="2916810"/>
                    <a:pt x="3843124" y="2916810"/>
                  </a:cubicBezTo>
                  <a:close/>
                  <a:moveTo>
                    <a:pt x="3843124" y="2649497"/>
                  </a:moveTo>
                  <a:cubicBezTo>
                    <a:pt x="3687211" y="2649469"/>
                    <a:pt x="3656752" y="2649427"/>
                    <a:pt x="3622296" y="2649553"/>
                  </a:cubicBezTo>
                  <a:cubicBezTo>
                    <a:pt x="3620852" y="2565547"/>
                    <a:pt x="3618061" y="2514684"/>
                    <a:pt x="3617416" y="2395643"/>
                  </a:cubicBezTo>
                  <a:cubicBezTo>
                    <a:pt x="3618888" y="2395643"/>
                    <a:pt x="3838427" y="2395279"/>
                    <a:pt x="3840165" y="2395279"/>
                  </a:cubicBezTo>
                  <a:cubicBezTo>
                    <a:pt x="3841484" y="2458241"/>
                    <a:pt x="3844317" y="2649497"/>
                    <a:pt x="3843124" y="2649497"/>
                  </a:cubicBezTo>
                  <a:close/>
                  <a:moveTo>
                    <a:pt x="3617346" y="2382605"/>
                  </a:moveTo>
                  <a:cubicBezTo>
                    <a:pt x="3617346" y="2381343"/>
                    <a:pt x="3615046" y="2129144"/>
                    <a:pt x="3615032" y="2128078"/>
                  </a:cubicBezTo>
                  <a:cubicBezTo>
                    <a:pt x="3753402" y="2129130"/>
                    <a:pt x="3744329" y="2126466"/>
                    <a:pt x="3835061" y="2126298"/>
                  </a:cubicBezTo>
                  <a:cubicBezTo>
                    <a:pt x="3835075" y="2127293"/>
                    <a:pt x="3839801" y="2377305"/>
                    <a:pt x="3839829" y="2378777"/>
                  </a:cubicBezTo>
                  <a:cubicBezTo>
                    <a:pt x="3839927" y="2384021"/>
                    <a:pt x="3863220" y="2382296"/>
                    <a:pt x="3617346" y="2382605"/>
                  </a:cubicBezTo>
                  <a:close/>
                  <a:moveTo>
                    <a:pt x="3614864" y="2115054"/>
                  </a:moveTo>
                  <a:cubicBezTo>
                    <a:pt x="3613321" y="2004579"/>
                    <a:pt x="3611540" y="2005308"/>
                    <a:pt x="3609296" y="1859279"/>
                  </a:cubicBezTo>
                  <a:cubicBezTo>
                    <a:pt x="3647398" y="1858564"/>
                    <a:pt x="3698626" y="1858438"/>
                    <a:pt x="3758899" y="1859490"/>
                  </a:cubicBezTo>
                  <a:cubicBezTo>
                    <a:pt x="3853824" y="1861144"/>
                    <a:pt x="3829985" y="1811823"/>
                    <a:pt x="3834500" y="2091809"/>
                  </a:cubicBezTo>
                  <a:cubicBezTo>
                    <a:pt x="3834850" y="2115306"/>
                    <a:pt x="3871873" y="2117059"/>
                    <a:pt x="3614864" y="2115054"/>
                  </a:cubicBezTo>
                  <a:close/>
                  <a:moveTo>
                    <a:pt x="3609086" y="1846241"/>
                  </a:moveTo>
                  <a:cubicBezTo>
                    <a:pt x="3606506" y="1678720"/>
                    <a:pt x="3606197" y="1671598"/>
                    <a:pt x="3606323" y="1613473"/>
                  </a:cubicBezTo>
                  <a:cubicBezTo>
                    <a:pt x="3606379" y="1585658"/>
                    <a:pt x="3569497" y="1591518"/>
                    <a:pt x="3827643" y="1591125"/>
                  </a:cubicBezTo>
                  <a:cubicBezTo>
                    <a:pt x="3828961" y="1744837"/>
                    <a:pt x="3830293" y="1777390"/>
                    <a:pt x="3831653" y="1847180"/>
                  </a:cubicBezTo>
                  <a:cubicBezTo>
                    <a:pt x="3756753" y="1847054"/>
                    <a:pt x="3701753" y="1844488"/>
                    <a:pt x="3609086" y="1846241"/>
                  </a:cubicBezTo>
                  <a:close/>
                  <a:moveTo>
                    <a:pt x="3606323" y="1578620"/>
                  </a:moveTo>
                  <a:cubicBezTo>
                    <a:pt x="3605832" y="1451994"/>
                    <a:pt x="3602186" y="1429465"/>
                    <a:pt x="3600546" y="1323771"/>
                  </a:cubicBezTo>
                  <a:cubicBezTo>
                    <a:pt x="3849702" y="1323630"/>
                    <a:pt x="3824796" y="1322327"/>
                    <a:pt x="3824880" y="1326715"/>
                  </a:cubicBezTo>
                  <a:cubicBezTo>
                    <a:pt x="3825104" y="1341758"/>
                    <a:pt x="3824445" y="1274618"/>
                    <a:pt x="3827530" y="1578115"/>
                  </a:cubicBezTo>
                  <a:cubicBezTo>
                    <a:pt x="3755351" y="1578213"/>
                    <a:pt x="3697855" y="1579615"/>
                    <a:pt x="3606323" y="1578620"/>
                  </a:cubicBezTo>
                  <a:close/>
                  <a:moveTo>
                    <a:pt x="3600363" y="1310690"/>
                  </a:moveTo>
                  <a:cubicBezTo>
                    <a:pt x="3599466" y="1241854"/>
                    <a:pt x="3601485" y="1159446"/>
                    <a:pt x="3597573" y="1055799"/>
                  </a:cubicBezTo>
                  <a:cubicBezTo>
                    <a:pt x="3701599" y="1058729"/>
                    <a:pt x="3761045" y="1054930"/>
                    <a:pt x="3819383" y="1054551"/>
                  </a:cubicBezTo>
                  <a:cubicBezTo>
                    <a:pt x="3822061" y="1222675"/>
                    <a:pt x="3823674" y="1255915"/>
                    <a:pt x="3824627" y="1310620"/>
                  </a:cubicBezTo>
                  <a:lnTo>
                    <a:pt x="3600363" y="1310690"/>
                  </a:lnTo>
                  <a:close/>
                  <a:moveTo>
                    <a:pt x="3590799" y="1578438"/>
                  </a:moveTo>
                  <a:cubicBezTo>
                    <a:pt x="3327928" y="1575255"/>
                    <a:pt x="3371303" y="1602271"/>
                    <a:pt x="3369985" y="1517719"/>
                  </a:cubicBezTo>
                  <a:cubicBezTo>
                    <a:pt x="3368512" y="1424264"/>
                    <a:pt x="3369424" y="1421431"/>
                    <a:pt x="3367937" y="1326518"/>
                  </a:cubicBezTo>
                  <a:cubicBezTo>
                    <a:pt x="3367839" y="1319971"/>
                    <a:pt x="3345934" y="1323686"/>
                    <a:pt x="3589060" y="1323771"/>
                  </a:cubicBezTo>
                  <a:cubicBezTo>
                    <a:pt x="3590449" y="1420464"/>
                    <a:pt x="3599241" y="1578550"/>
                    <a:pt x="3590799" y="1578438"/>
                  </a:cubicBezTo>
                  <a:close/>
                  <a:moveTo>
                    <a:pt x="3364263" y="1858817"/>
                  </a:moveTo>
                  <a:cubicBezTo>
                    <a:pt x="3364950" y="1917026"/>
                    <a:pt x="3365876" y="1959155"/>
                    <a:pt x="3368428" y="2113007"/>
                  </a:cubicBezTo>
                  <a:cubicBezTo>
                    <a:pt x="3336202" y="2112825"/>
                    <a:pt x="3147544" y="2113301"/>
                    <a:pt x="3146506" y="2113301"/>
                  </a:cubicBezTo>
                  <a:cubicBezTo>
                    <a:pt x="3144402" y="1972446"/>
                    <a:pt x="3145805" y="1994415"/>
                    <a:pt x="3143435" y="1860163"/>
                  </a:cubicBezTo>
                  <a:cubicBezTo>
                    <a:pt x="3262971" y="1860317"/>
                    <a:pt x="3269506" y="1858298"/>
                    <a:pt x="3364263" y="1858817"/>
                  </a:cubicBezTo>
                  <a:close/>
                  <a:moveTo>
                    <a:pt x="3338348" y="1845736"/>
                  </a:moveTo>
                  <a:cubicBezTo>
                    <a:pt x="3108306" y="1845736"/>
                    <a:pt x="3143547" y="1861396"/>
                    <a:pt x="3142355" y="1804589"/>
                  </a:cubicBezTo>
                  <a:cubicBezTo>
                    <a:pt x="3137180" y="1556693"/>
                    <a:pt x="3129622" y="1592471"/>
                    <a:pt x="3170079" y="1592471"/>
                  </a:cubicBezTo>
                  <a:cubicBezTo>
                    <a:pt x="3389575" y="1592471"/>
                    <a:pt x="3359804" y="1584606"/>
                    <a:pt x="3360645" y="1613669"/>
                  </a:cubicBezTo>
                  <a:cubicBezTo>
                    <a:pt x="3368554" y="1883323"/>
                    <a:pt x="3367292" y="1845736"/>
                    <a:pt x="3338348" y="1845736"/>
                  </a:cubicBezTo>
                  <a:close/>
                  <a:moveTo>
                    <a:pt x="3338348" y="1579293"/>
                  </a:moveTo>
                  <a:cubicBezTo>
                    <a:pt x="3097998" y="1579293"/>
                    <a:pt x="3139312" y="1596971"/>
                    <a:pt x="3138064" y="1517690"/>
                  </a:cubicBezTo>
                  <a:cubicBezTo>
                    <a:pt x="3134431" y="1285469"/>
                    <a:pt x="3118319" y="1324317"/>
                    <a:pt x="3170079" y="1324317"/>
                  </a:cubicBezTo>
                  <a:cubicBezTo>
                    <a:pt x="3372383" y="1324317"/>
                    <a:pt x="3356326" y="1318653"/>
                    <a:pt x="3356452" y="1326757"/>
                  </a:cubicBezTo>
                  <a:cubicBezTo>
                    <a:pt x="3361052" y="1619627"/>
                    <a:pt x="3366493" y="1579293"/>
                    <a:pt x="3338348" y="1579293"/>
                  </a:cubicBezTo>
                  <a:close/>
                  <a:moveTo>
                    <a:pt x="3338348" y="1309653"/>
                  </a:moveTo>
                  <a:cubicBezTo>
                    <a:pt x="3253688" y="1309653"/>
                    <a:pt x="3253631" y="1311293"/>
                    <a:pt x="3170093" y="1311293"/>
                  </a:cubicBezTo>
                  <a:cubicBezTo>
                    <a:pt x="3118978" y="1311293"/>
                    <a:pt x="3134193" y="1350282"/>
                    <a:pt x="3129425" y="1054677"/>
                  </a:cubicBezTo>
                  <a:cubicBezTo>
                    <a:pt x="3211084" y="1053500"/>
                    <a:pt x="3264556" y="1056318"/>
                    <a:pt x="3352736" y="1056065"/>
                  </a:cubicBezTo>
                  <a:cubicBezTo>
                    <a:pt x="3359243" y="1350941"/>
                    <a:pt x="3360785" y="1309653"/>
                    <a:pt x="3338348" y="1309653"/>
                  </a:cubicBezTo>
                  <a:close/>
                  <a:moveTo>
                    <a:pt x="3130856" y="1804897"/>
                  </a:moveTo>
                  <a:cubicBezTo>
                    <a:pt x="3131963" y="1858242"/>
                    <a:pt x="3172646" y="1848120"/>
                    <a:pt x="2917754" y="1846409"/>
                  </a:cubicBezTo>
                  <a:cubicBezTo>
                    <a:pt x="2905329" y="1846325"/>
                    <a:pt x="2909957" y="1875150"/>
                    <a:pt x="2904782" y="1613305"/>
                  </a:cubicBezTo>
                  <a:cubicBezTo>
                    <a:pt x="2904207" y="1584634"/>
                    <a:pt x="2872697" y="1591826"/>
                    <a:pt x="3085966" y="1592387"/>
                  </a:cubicBezTo>
                  <a:cubicBezTo>
                    <a:pt x="3140097" y="1592541"/>
                    <a:pt x="3125611" y="1553833"/>
                    <a:pt x="3130856" y="1804897"/>
                  </a:cubicBezTo>
                  <a:close/>
                  <a:moveTo>
                    <a:pt x="3085952" y="1579349"/>
                  </a:moveTo>
                  <a:cubicBezTo>
                    <a:pt x="2866358" y="1578760"/>
                    <a:pt x="2904278" y="1595401"/>
                    <a:pt x="2903072" y="1517719"/>
                  </a:cubicBezTo>
                  <a:cubicBezTo>
                    <a:pt x="2899580" y="1295283"/>
                    <a:pt x="2891250" y="1324878"/>
                    <a:pt x="2917768" y="1324598"/>
                  </a:cubicBezTo>
                  <a:cubicBezTo>
                    <a:pt x="3140910" y="1322186"/>
                    <a:pt x="3122287" y="1324752"/>
                    <a:pt x="3122315" y="1326743"/>
                  </a:cubicBezTo>
                  <a:cubicBezTo>
                    <a:pt x="3126901" y="1620777"/>
                    <a:pt x="3143841" y="1579503"/>
                    <a:pt x="3085952" y="1579349"/>
                  </a:cubicBezTo>
                  <a:close/>
                  <a:moveTo>
                    <a:pt x="3085952" y="1311209"/>
                  </a:moveTo>
                  <a:cubicBezTo>
                    <a:pt x="3032831" y="1311069"/>
                    <a:pt x="2970777" y="1310999"/>
                    <a:pt x="2917670" y="1311574"/>
                  </a:cubicBezTo>
                  <a:cubicBezTo>
                    <a:pt x="2892652" y="1311840"/>
                    <a:pt x="2898766" y="1351501"/>
                    <a:pt x="2895246" y="1056262"/>
                  </a:cubicBezTo>
                  <a:cubicBezTo>
                    <a:pt x="3075673" y="1057958"/>
                    <a:pt x="3046252" y="1056304"/>
                    <a:pt x="3117926" y="1054874"/>
                  </a:cubicBezTo>
                  <a:cubicBezTo>
                    <a:pt x="3122694" y="1350072"/>
                    <a:pt x="3136507" y="1311265"/>
                    <a:pt x="3085952" y="1311209"/>
                  </a:cubicBezTo>
                  <a:close/>
                  <a:moveTo>
                    <a:pt x="2896775" y="1804897"/>
                  </a:moveTo>
                  <a:cubicBezTo>
                    <a:pt x="2897967" y="1859462"/>
                    <a:pt x="2937752" y="1846241"/>
                    <a:pt x="2675315" y="1846325"/>
                  </a:cubicBezTo>
                  <a:cubicBezTo>
                    <a:pt x="2672651" y="1674584"/>
                    <a:pt x="2672777" y="1670196"/>
                    <a:pt x="2670758" y="1613192"/>
                  </a:cubicBezTo>
                  <a:cubicBezTo>
                    <a:pt x="2669650" y="1581999"/>
                    <a:pt x="2645151" y="1590971"/>
                    <a:pt x="2833627" y="1591097"/>
                  </a:cubicBezTo>
                  <a:cubicBezTo>
                    <a:pt x="2909228" y="1591097"/>
                    <a:pt x="2891151" y="1548239"/>
                    <a:pt x="2896775" y="1804897"/>
                  </a:cubicBezTo>
                  <a:close/>
                  <a:moveTo>
                    <a:pt x="2669608" y="1577961"/>
                  </a:moveTo>
                  <a:cubicBezTo>
                    <a:pt x="2666004" y="1452499"/>
                    <a:pt x="2669271" y="1430096"/>
                    <a:pt x="2667644" y="1326490"/>
                  </a:cubicBezTo>
                  <a:cubicBezTo>
                    <a:pt x="2667588" y="1322439"/>
                    <a:pt x="2666901" y="1326490"/>
                    <a:pt x="2888066" y="1324878"/>
                  </a:cubicBezTo>
                  <a:cubicBezTo>
                    <a:pt x="2888094" y="1326294"/>
                    <a:pt x="2888122" y="1335589"/>
                    <a:pt x="2892610" y="1578353"/>
                  </a:cubicBezTo>
                  <a:cubicBezTo>
                    <a:pt x="2860482" y="1578003"/>
                    <a:pt x="2847468" y="1578087"/>
                    <a:pt x="2669608" y="1577961"/>
                  </a:cubicBezTo>
                  <a:close/>
                  <a:moveTo>
                    <a:pt x="2665527" y="2383334"/>
                  </a:moveTo>
                  <a:cubicBezTo>
                    <a:pt x="2423846" y="2383334"/>
                    <a:pt x="2449396" y="2384385"/>
                    <a:pt x="2449453" y="2378665"/>
                  </a:cubicBezTo>
                  <a:cubicBezTo>
                    <a:pt x="2449957" y="2319601"/>
                    <a:pt x="2449494" y="2309422"/>
                    <a:pt x="2446648" y="2128457"/>
                  </a:cubicBezTo>
                  <a:cubicBezTo>
                    <a:pt x="2578932" y="2128485"/>
                    <a:pt x="2597709" y="2127924"/>
                    <a:pt x="2667434" y="2127924"/>
                  </a:cubicBezTo>
                  <a:cubicBezTo>
                    <a:pt x="2672497" y="2413981"/>
                    <a:pt x="2676031" y="2383334"/>
                    <a:pt x="2665527" y="2383334"/>
                  </a:cubicBezTo>
                  <a:close/>
                  <a:moveTo>
                    <a:pt x="2665527" y="2114914"/>
                  </a:moveTo>
                  <a:cubicBezTo>
                    <a:pt x="2408237" y="2114914"/>
                    <a:pt x="2446592" y="2125555"/>
                    <a:pt x="2446059" y="2091515"/>
                  </a:cubicBezTo>
                  <a:cubicBezTo>
                    <a:pt x="2441740" y="1815959"/>
                    <a:pt x="2424392" y="1859055"/>
                    <a:pt x="2497301" y="1859055"/>
                  </a:cubicBezTo>
                  <a:cubicBezTo>
                    <a:pt x="2576071" y="1859055"/>
                    <a:pt x="2583405" y="1859335"/>
                    <a:pt x="2664040" y="1859335"/>
                  </a:cubicBezTo>
                  <a:cubicBezTo>
                    <a:pt x="2668346" y="2136350"/>
                    <a:pt x="2667238" y="2114914"/>
                    <a:pt x="2665527" y="2114914"/>
                  </a:cubicBezTo>
                  <a:close/>
                  <a:moveTo>
                    <a:pt x="2441389" y="1845834"/>
                  </a:moveTo>
                  <a:cubicBezTo>
                    <a:pt x="2438991" y="1688688"/>
                    <a:pt x="2438921" y="1672285"/>
                    <a:pt x="2437126" y="1613248"/>
                  </a:cubicBezTo>
                  <a:cubicBezTo>
                    <a:pt x="2436158" y="1581129"/>
                    <a:pt x="2401800" y="1590901"/>
                    <a:pt x="2658501" y="1590985"/>
                  </a:cubicBezTo>
                  <a:cubicBezTo>
                    <a:pt x="2661516" y="1686221"/>
                    <a:pt x="2660394" y="1623959"/>
                    <a:pt x="2663844" y="1846339"/>
                  </a:cubicBezTo>
                  <a:cubicBezTo>
                    <a:pt x="2646427" y="1846325"/>
                    <a:pt x="2459227" y="1845989"/>
                    <a:pt x="2441389" y="1845834"/>
                  </a:cubicBezTo>
                  <a:close/>
                  <a:moveTo>
                    <a:pt x="2433676" y="1310522"/>
                  </a:moveTo>
                  <a:cubicBezTo>
                    <a:pt x="2430773" y="1126724"/>
                    <a:pt x="2430479" y="1102218"/>
                    <a:pt x="2429385" y="1055771"/>
                  </a:cubicBezTo>
                  <a:cubicBezTo>
                    <a:pt x="2513961" y="1057327"/>
                    <a:pt x="2586659" y="1055294"/>
                    <a:pt x="2651293" y="1055168"/>
                  </a:cubicBezTo>
                  <a:cubicBezTo>
                    <a:pt x="2652303" y="1097858"/>
                    <a:pt x="2655907" y="1310578"/>
                    <a:pt x="2655935" y="1311854"/>
                  </a:cubicBezTo>
                  <a:cubicBezTo>
                    <a:pt x="2562833" y="1311700"/>
                    <a:pt x="2561991" y="1309386"/>
                    <a:pt x="2433676" y="1310522"/>
                  </a:cubicBezTo>
                  <a:close/>
                  <a:moveTo>
                    <a:pt x="2429904" y="1845722"/>
                  </a:moveTo>
                  <a:cubicBezTo>
                    <a:pt x="2289486" y="1844222"/>
                    <a:pt x="2267133" y="1845512"/>
                    <a:pt x="2206621" y="1845905"/>
                  </a:cubicBezTo>
                  <a:cubicBezTo>
                    <a:pt x="2202035" y="1545463"/>
                    <a:pt x="2192738" y="1591518"/>
                    <a:pt x="2245018" y="1590887"/>
                  </a:cubicBezTo>
                  <a:cubicBezTo>
                    <a:pt x="2453800" y="1588378"/>
                    <a:pt x="2424757" y="1584704"/>
                    <a:pt x="2425627" y="1613669"/>
                  </a:cubicBezTo>
                  <a:cubicBezTo>
                    <a:pt x="2427590" y="1678776"/>
                    <a:pt x="2427618" y="1696034"/>
                    <a:pt x="2429904" y="1845722"/>
                  </a:cubicBezTo>
                  <a:close/>
                  <a:moveTo>
                    <a:pt x="2413118" y="1310732"/>
                  </a:moveTo>
                  <a:cubicBezTo>
                    <a:pt x="2353391" y="1311377"/>
                    <a:pt x="2306412" y="1311391"/>
                    <a:pt x="2245003" y="1310732"/>
                  </a:cubicBezTo>
                  <a:cubicBezTo>
                    <a:pt x="2184744" y="1310003"/>
                    <a:pt x="2197295" y="1358469"/>
                    <a:pt x="2193818" y="1054916"/>
                  </a:cubicBezTo>
                  <a:cubicBezTo>
                    <a:pt x="2306216" y="1054762"/>
                    <a:pt x="2339845" y="1053906"/>
                    <a:pt x="2417871" y="1055547"/>
                  </a:cubicBezTo>
                  <a:cubicBezTo>
                    <a:pt x="2424533" y="1338954"/>
                    <a:pt x="2424687" y="1310606"/>
                    <a:pt x="2413118" y="1310732"/>
                  </a:cubicBezTo>
                  <a:close/>
                  <a:moveTo>
                    <a:pt x="2195136" y="1845975"/>
                  </a:moveTo>
                  <a:cubicBezTo>
                    <a:pt x="1933639" y="1847180"/>
                    <a:pt x="1973241" y="1857499"/>
                    <a:pt x="1972582" y="1804673"/>
                  </a:cubicBezTo>
                  <a:cubicBezTo>
                    <a:pt x="1969469" y="1555291"/>
                    <a:pt x="1959064" y="1590130"/>
                    <a:pt x="1992566" y="1590130"/>
                  </a:cubicBezTo>
                  <a:cubicBezTo>
                    <a:pt x="2223954" y="1590130"/>
                    <a:pt x="2192247" y="1586681"/>
                    <a:pt x="2192247" y="1613164"/>
                  </a:cubicBezTo>
                  <a:cubicBezTo>
                    <a:pt x="2192303" y="1671879"/>
                    <a:pt x="2192401" y="1667280"/>
                    <a:pt x="2195136" y="1845975"/>
                  </a:cubicBezTo>
                  <a:close/>
                  <a:moveTo>
                    <a:pt x="2160820" y="1578353"/>
                  </a:moveTo>
                  <a:cubicBezTo>
                    <a:pt x="2076805" y="1578353"/>
                    <a:pt x="2076763" y="1577106"/>
                    <a:pt x="1992566" y="1577106"/>
                  </a:cubicBezTo>
                  <a:cubicBezTo>
                    <a:pt x="1962247" y="1577106"/>
                    <a:pt x="1968305" y="1589205"/>
                    <a:pt x="1967183" y="1517747"/>
                  </a:cubicBezTo>
                  <a:cubicBezTo>
                    <a:pt x="1963523" y="1284403"/>
                    <a:pt x="1955474" y="1322383"/>
                    <a:pt x="1992566" y="1322383"/>
                  </a:cubicBezTo>
                  <a:cubicBezTo>
                    <a:pt x="2209398" y="1322383"/>
                    <a:pt x="2186736" y="1322495"/>
                    <a:pt x="2186806" y="1326771"/>
                  </a:cubicBezTo>
                  <a:cubicBezTo>
                    <a:pt x="2191335" y="1616080"/>
                    <a:pt x="2206761" y="1578353"/>
                    <a:pt x="2160820" y="1578353"/>
                  </a:cubicBezTo>
                  <a:close/>
                  <a:moveTo>
                    <a:pt x="1992566" y="1309372"/>
                  </a:moveTo>
                  <a:cubicBezTo>
                    <a:pt x="1952136" y="1309372"/>
                    <a:pt x="1967927" y="1348571"/>
                    <a:pt x="1960620" y="1055028"/>
                  </a:cubicBezTo>
                  <a:cubicBezTo>
                    <a:pt x="1983310" y="1054930"/>
                    <a:pt x="1997544" y="1054958"/>
                    <a:pt x="2160834" y="1054930"/>
                  </a:cubicBezTo>
                  <a:cubicBezTo>
                    <a:pt x="2189456" y="1054930"/>
                    <a:pt x="2181771" y="1014413"/>
                    <a:pt x="2186553" y="1310284"/>
                  </a:cubicBezTo>
                  <a:cubicBezTo>
                    <a:pt x="2046837" y="1309877"/>
                    <a:pt x="2064240" y="1309372"/>
                    <a:pt x="1992566" y="1309372"/>
                  </a:cubicBezTo>
                  <a:close/>
                  <a:moveTo>
                    <a:pt x="1961097" y="1804841"/>
                  </a:moveTo>
                  <a:cubicBezTo>
                    <a:pt x="1961742" y="1856672"/>
                    <a:pt x="2004149" y="1847741"/>
                    <a:pt x="1740283" y="1846325"/>
                  </a:cubicBezTo>
                  <a:cubicBezTo>
                    <a:pt x="1738375" y="1846311"/>
                    <a:pt x="1740283" y="1759656"/>
                    <a:pt x="1735865" y="1612912"/>
                  </a:cubicBezTo>
                  <a:cubicBezTo>
                    <a:pt x="1734842" y="1578283"/>
                    <a:pt x="1708730" y="1597084"/>
                    <a:pt x="1908621" y="1591350"/>
                  </a:cubicBezTo>
                  <a:cubicBezTo>
                    <a:pt x="1968249" y="1589625"/>
                    <a:pt x="1957900" y="1549543"/>
                    <a:pt x="1961097" y="1804841"/>
                  </a:cubicBezTo>
                  <a:close/>
                  <a:moveTo>
                    <a:pt x="1908312" y="1578297"/>
                  </a:moveTo>
                  <a:cubicBezTo>
                    <a:pt x="1865695" y="1579531"/>
                    <a:pt x="1817931" y="1580162"/>
                    <a:pt x="1740353" y="1578690"/>
                  </a:cubicBezTo>
                  <a:cubicBezTo>
                    <a:pt x="1733299" y="1578564"/>
                    <a:pt x="1734814" y="1587060"/>
                    <a:pt x="1733692" y="1517733"/>
                  </a:cubicBezTo>
                  <a:cubicBezTo>
                    <a:pt x="1730186" y="1294161"/>
                    <a:pt x="1728026" y="1324247"/>
                    <a:pt x="1740381" y="1323953"/>
                  </a:cubicBezTo>
                  <a:cubicBezTo>
                    <a:pt x="1979692" y="1318457"/>
                    <a:pt x="1954128" y="1324191"/>
                    <a:pt x="1954156" y="1326729"/>
                  </a:cubicBezTo>
                  <a:cubicBezTo>
                    <a:pt x="1955642" y="1421207"/>
                    <a:pt x="1954212" y="1422413"/>
                    <a:pt x="1955698" y="1517957"/>
                  </a:cubicBezTo>
                  <a:cubicBezTo>
                    <a:pt x="1956834" y="1589766"/>
                    <a:pt x="1969189" y="1576559"/>
                    <a:pt x="1908312" y="1578297"/>
                  </a:cubicBezTo>
                  <a:close/>
                  <a:moveTo>
                    <a:pt x="1908411" y="1309681"/>
                  </a:moveTo>
                  <a:cubicBezTo>
                    <a:pt x="1808549" y="1310354"/>
                    <a:pt x="1803234" y="1309485"/>
                    <a:pt x="1740128" y="1310929"/>
                  </a:cubicBezTo>
                  <a:cubicBezTo>
                    <a:pt x="1728166" y="1311209"/>
                    <a:pt x="1730382" y="1342347"/>
                    <a:pt x="1727956" y="1056570"/>
                  </a:cubicBezTo>
                  <a:cubicBezTo>
                    <a:pt x="1797695" y="1055953"/>
                    <a:pt x="1675270" y="1056864"/>
                    <a:pt x="1949121" y="1055084"/>
                  </a:cubicBezTo>
                  <a:cubicBezTo>
                    <a:pt x="1956553" y="1357207"/>
                    <a:pt x="1966482" y="1309218"/>
                    <a:pt x="1908411" y="1309681"/>
                  </a:cubicBezTo>
                  <a:close/>
                  <a:moveTo>
                    <a:pt x="1728152" y="1846255"/>
                  </a:moveTo>
                  <a:cubicBezTo>
                    <a:pt x="1470077" y="1844741"/>
                    <a:pt x="1506889" y="1865280"/>
                    <a:pt x="1505627" y="1804617"/>
                  </a:cubicBezTo>
                  <a:cubicBezTo>
                    <a:pt x="1503944" y="1724116"/>
                    <a:pt x="1503159" y="1664546"/>
                    <a:pt x="1502724" y="1613389"/>
                  </a:cubicBezTo>
                  <a:cubicBezTo>
                    <a:pt x="1502514" y="1588027"/>
                    <a:pt x="1467090" y="1587046"/>
                    <a:pt x="1723721" y="1591448"/>
                  </a:cubicBezTo>
                  <a:cubicBezTo>
                    <a:pt x="1727634" y="1731743"/>
                    <a:pt x="1727031" y="1753193"/>
                    <a:pt x="1728152" y="1846255"/>
                  </a:cubicBezTo>
                  <a:close/>
                  <a:moveTo>
                    <a:pt x="1502416" y="1579026"/>
                  </a:moveTo>
                  <a:cubicBezTo>
                    <a:pt x="1501013" y="1449625"/>
                    <a:pt x="1499330" y="1431834"/>
                    <a:pt x="1497620" y="1323588"/>
                  </a:cubicBezTo>
                  <a:cubicBezTo>
                    <a:pt x="1498896" y="1323588"/>
                    <a:pt x="1719822" y="1324794"/>
                    <a:pt x="1719865" y="1326771"/>
                  </a:cubicBezTo>
                  <a:cubicBezTo>
                    <a:pt x="1721140" y="1407776"/>
                    <a:pt x="1721421" y="1499269"/>
                    <a:pt x="1723398" y="1578395"/>
                  </a:cubicBezTo>
                  <a:cubicBezTo>
                    <a:pt x="1636635" y="1576980"/>
                    <a:pt x="1564862" y="1578914"/>
                    <a:pt x="1502416" y="1579026"/>
                  </a:cubicBezTo>
                  <a:close/>
                  <a:moveTo>
                    <a:pt x="1497423" y="1310564"/>
                  </a:moveTo>
                  <a:cubicBezTo>
                    <a:pt x="1494563" y="1129528"/>
                    <a:pt x="1494044" y="1105471"/>
                    <a:pt x="1493777" y="1055743"/>
                  </a:cubicBezTo>
                  <a:cubicBezTo>
                    <a:pt x="1583065" y="1055799"/>
                    <a:pt x="1597060" y="1057523"/>
                    <a:pt x="1716457" y="1056654"/>
                  </a:cubicBezTo>
                  <a:cubicBezTo>
                    <a:pt x="1716471" y="1057720"/>
                    <a:pt x="1719598" y="1310242"/>
                    <a:pt x="1719612" y="1311363"/>
                  </a:cubicBezTo>
                  <a:cubicBezTo>
                    <a:pt x="1636424" y="1312933"/>
                    <a:pt x="1565872" y="1310648"/>
                    <a:pt x="1497423" y="1310564"/>
                  </a:cubicBezTo>
                  <a:close/>
                  <a:moveTo>
                    <a:pt x="1494156" y="1804925"/>
                  </a:moveTo>
                  <a:cubicBezTo>
                    <a:pt x="1495390" y="1863737"/>
                    <a:pt x="1530224" y="1846690"/>
                    <a:pt x="1319787" y="1846690"/>
                  </a:cubicBezTo>
                  <a:cubicBezTo>
                    <a:pt x="1262599" y="1846690"/>
                    <a:pt x="1271546" y="1892057"/>
                    <a:pt x="1269218" y="1612758"/>
                  </a:cubicBezTo>
                  <a:cubicBezTo>
                    <a:pt x="1268980" y="1584200"/>
                    <a:pt x="1234216" y="1592037"/>
                    <a:pt x="1491071" y="1592037"/>
                  </a:cubicBezTo>
                  <a:cubicBezTo>
                    <a:pt x="1491617" y="1649111"/>
                    <a:pt x="1491912" y="1697198"/>
                    <a:pt x="1494156" y="1804925"/>
                  </a:cubicBezTo>
                  <a:close/>
                  <a:moveTo>
                    <a:pt x="1487943" y="1579040"/>
                  </a:moveTo>
                  <a:cubicBezTo>
                    <a:pt x="1342309" y="1579083"/>
                    <a:pt x="1307895" y="1579139"/>
                    <a:pt x="1268910" y="1579026"/>
                  </a:cubicBezTo>
                  <a:cubicBezTo>
                    <a:pt x="1268896" y="1578283"/>
                    <a:pt x="1265895" y="1347688"/>
                    <a:pt x="1265502" y="1322873"/>
                  </a:cubicBezTo>
                  <a:cubicBezTo>
                    <a:pt x="1266498" y="1322859"/>
                    <a:pt x="1486120" y="1321219"/>
                    <a:pt x="1486204" y="1326757"/>
                  </a:cubicBezTo>
                  <a:cubicBezTo>
                    <a:pt x="1490383" y="1597042"/>
                    <a:pt x="1493609" y="1579040"/>
                    <a:pt x="1487943" y="1579040"/>
                  </a:cubicBezTo>
                  <a:close/>
                  <a:moveTo>
                    <a:pt x="1265278" y="1309835"/>
                  </a:moveTo>
                  <a:cubicBezTo>
                    <a:pt x="1264549" y="1264916"/>
                    <a:pt x="1267241" y="1426226"/>
                    <a:pt x="1260874" y="1056332"/>
                  </a:cubicBezTo>
                  <a:cubicBezTo>
                    <a:pt x="1340963" y="1057425"/>
                    <a:pt x="1413296" y="1055785"/>
                    <a:pt x="1482278" y="1055743"/>
                  </a:cubicBezTo>
                  <a:cubicBezTo>
                    <a:pt x="1482558" y="1105513"/>
                    <a:pt x="1483259" y="1140884"/>
                    <a:pt x="1485938" y="1310550"/>
                  </a:cubicBezTo>
                  <a:cubicBezTo>
                    <a:pt x="1401867" y="1310536"/>
                    <a:pt x="1355295" y="1308924"/>
                    <a:pt x="1265278" y="1309835"/>
                  </a:cubicBezTo>
                  <a:close/>
                  <a:moveTo>
                    <a:pt x="1261590" y="1846760"/>
                  </a:moveTo>
                  <a:cubicBezTo>
                    <a:pt x="1072104" y="1847208"/>
                    <a:pt x="1127062" y="1846886"/>
                    <a:pt x="1038349" y="1846227"/>
                  </a:cubicBezTo>
                  <a:cubicBezTo>
                    <a:pt x="1037732" y="1778694"/>
                    <a:pt x="1038686" y="1766217"/>
                    <a:pt x="1034815" y="1592051"/>
                  </a:cubicBezTo>
                  <a:cubicBezTo>
                    <a:pt x="1100992" y="1591854"/>
                    <a:pt x="1106517" y="1591434"/>
                    <a:pt x="1257537" y="1592009"/>
                  </a:cubicBezTo>
                  <a:cubicBezTo>
                    <a:pt x="1258981" y="1748440"/>
                    <a:pt x="1260285" y="1779437"/>
                    <a:pt x="1261590" y="1846760"/>
                  </a:cubicBezTo>
                  <a:close/>
                  <a:moveTo>
                    <a:pt x="1235702" y="1578900"/>
                  </a:moveTo>
                  <a:cubicBezTo>
                    <a:pt x="993726" y="1577582"/>
                    <a:pt x="1034675" y="1597518"/>
                    <a:pt x="1033427" y="1517719"/>
                  </a:cubicBezTo>
                  <a:cubicBezTo>
                    <a:pt x="1031926" y="1422287"/>
                    <a:pt x="1033034" y="1422147"/>
                    <a:pt x="1031534" y="1326518"/>
                  </a:cubicBezTo>
                  <a:cubicBezTo>
                    <a:pt x="1031450" y="1321121"/>
                    <a:pt x="1018422" y="1326056"/>
                    <a:pt x="1254017" y="1323000"/>
                  </a:cubicBezTo>
                  <a:cubicBezTo>
                    <a:pt x="1258533" y="1614763"/>
                    <a:pt x="1265306" y="1579012"/>
                    <a:pt x="1235702" y="1578900"/>
                  </a:cubicBezTo>
                  <a:close/>
                  <a:moveTo>
                    <a:pt x="1031281" y="1310985"/>
                  </a:moveTo>
                  <a:cubicBezTo>
                    <a:pt x="1026499" y="1014946"/>
                    <a:pt x="1011144" y="1055435"/>
                    <a:pt x="1067546" y="1055266"/>
                  </a:cubicBezTo>
                  <a:cubicBezTo>
                    <a:pt x="1138786" y="1055070"/>
                    <a:pt x="1180506" y="1054958"/>
                    <a:pt x="1235576" y="1055911"/>
                  </a:cubicBezTo>
                  <a:cubicBezTo>
                    <a:pt x="1254858" y="1056276"/>
                    <a:pt x="1249193" y="1025264"/>
                    <a:pt x="1253807" y="1309975"/>
                  </a:cubicBezTo>
                  <a:cubicBezTo>
                    <a:pt x="1171699" y="1311069"/>
                    <a:pt x="1215046" y="1310858"/>
                    <a:pt x="1031281" y="1310985"/>
                  </a:cubicBezTo>
                  <a:close/>
                  <a:moveTo>
                    <a:pt x="1026864" y="1846143"/>
                  </a:moveTo>
                  <a:cubicBezTo>
                    <a:pt x="969536" y="1845848"/>
                    <a:pt x="897455" y="1846255"/>
                    <a:pt x="804745" y="1846297"/>
                  </a:cubicBezTo>
                  <a:cubicBezTo>
                    <a:pt x="803006" y="1767268"/>
                    <a:pt x="801772" y="1766595"/>
                    <a:pt x="800468" y="1591322"/>
                  </a:cubicBezTo>
                  <a:cubicBezTo>
                    <a:pt x="890765" y="1591097"/>
                    <a:pt x="899460" y="1592317"/>
                    <a:pt x="1023302" y="1592065"/>
                  </a:cubicBezTo>
                  <a:cubicBezTo>
                    <a:pt x="1027397" y="1780839"/>
                    <a:pt x="1026191" y="1771909"/>
                    <a:pt x="1026864" y="1846143"/>
                  </a:cubicBezTo>
                  <a:close/>
                  <a:moveTo>
                    <a:pt x="983433" y="1579097"/>
                  </a:moveTo>
                  <a:cubicBezTo>
                    <a:pt x="899250" y="1579097"/>
                    <a:pt x="899530" y="1578311"/>
                    <a:pt x="815249" y="1578311"/>
                  </a:cubicBezTo>
                  <a:cubicBezTo>
                    <a:pt x="795812" y="1578311"/>
                    <a:pt x="800706" y="1590200"/>
                    <a:pt x="799570" y="1517733"/>
                  </a:cubicBezTo>
                  <a:cubicBezTo>
                    <a:pt x="796079" y="1294918"/>
                    <a:pt x="789614" y="1324584"/>
                    <a:pt x="815249" y="1324584"/>
                  </a:cubicBezTo>
                  <a:cubicBezTo>
                    <a:pt x="1038181" y="1324584"/>
                    <a:pt x="1019964" y="1321794"/>
                    <a:pt x="1020048" y="1326757"/>
                  </a:cubicBezTo>
                  <a:cubicBezTo>
                    <a:pt x="1024662" y="1620581"/>
                    <a:pt x="1035432" y="1579097"/>
                    <a:pt x="983433" y="1579097"/>
                  </a:cubicBezTo>
                  <a:close/>
                  <a:moveTo>
                    <a:pt x="983433" y="1311013"/>
                  </a:moveTo>
                  <a:cubicBezTo>
                    <a:pt x="896725" y="1311013"/>
                    <a:pt x="896964" y="1311545"/>
                    <a:pt x="815249" y="1311545"/>
                  </a:cubicBezTo>
                  <a:cubicBezTo>
                    <a:pt x="783121" y="1311545"/>
                    <a:pt x="802768" y="1342529"/>
                    <a:pt x="792895" y="1054565"/>
                  </a:cubicBezTo>
                  <a:cubicBezTo>
                    <a:pt x="851289" y="1054229"/>
                    <a:pt x="898997" y="1055435"/>
                    <a:pt x="1015336" y="1055364"/>
                  </a:cubicBezTo>
                  <a:cubicBezTo>
                    <a:pt x="1020385" y="1352301"/>
                    <a:pt x="1032193" y="1310985"/>
                    <a:pt x="983433" y="1311013"/>
                  </a:cubicBezTo>
                  <a:close/>
                  <a:moveTo>
                    <a:pt x="793246" y="1846325"/>
                  </a:moveTo>
                  <a:cubicBezTo>
                    <a:pt x="534105" y="1846984"/>
                    <a:pt x="571856" y="1861943"/>
                    <a:pt x="570777" y="1804617"/>
                  </a:cubicBezTo>
                  <a:cubicBezTo>
                    <a:pt x="569515" y="1737098"/>
                    <a:pt x="568533" y="1676589"/>
                    <a:pt x="567930" y="1613389"/>
                  </a:cubicBezTo>
                  <a:cubicBezTo>
                    <a:pt x="567663" y="1584045"/>
                    <a:pt x="532114" y="1592443"/>
                    <a:pt x="788983" y="1591364"/>
                  </a:cubicBezTo>
                  <a:cubicBezTo>
                    <a:pt x="790259" y="1764899"/>
                    <a:pt x="791661" y="1776143"/>
                    <a:pt x="793246" y="1846325"/>
                  </a:cubicBezTo>
                  <a:close/>
                  <a:moveTo>
                    <a:pt x="731122" y="1578956"/>
                  </a:moveTo>
                  <a:cubicBezTo>
                    <a:pt x="665351" y="1579938"/>
                    <a:pt x="615470" y="1579755"/>
                    <a:pt x="567565" y="1578914"/>
                  </a:cubicBezTo>
                  <a:cubicBezTo>
                    <a:pt x="567551" y="1577821"/>
                    <a:pt x="564214" y="1335407"/>
                    <a:pt x="564003" y="1323420"/>
                  </a:cubicBezTo>
                  <a:cubicBezTo>
                    <a:pt x="809289" y="1321443"/>
                    <a:pt x="785533" y="1325747"/>
                    <a:pt x="785547" y="1326743"/>
                  </a:cubicBezTo>
                  <a:cubicBezTo>
                    <a:pt x="790231" y="1624927"/>
                    <a:pt x="806049" y="1577737"/>
                    <a:pt x="731122" y="1578956"/>
                  </a:cubicBezTo>
                  <a:close/>
                  <a:moveTo>
                    <a:pt x="563793" y="1310382"/>
                  </a:moveTo>
                  <a:cubicBezTo>
                    <a:pt x="559053" y="1042550"/>
                    <a:pt x="555140" y="1056963"/>
                    <a:pt x="563036" y="1056935"/>
                  </a:cubicBezTo>
                  <a:cubicBezTo>
                    <a:pt x="668521" y="1056654"/>
                    <a:pt x="677608" y="1057201"/>
                    <a:pt x="731346" y="1055659"/>
                  </a:cubicBezTo>
                  <a:cubicBezTo>
                    <a:pt x="795532" y="1053892"/>
                    <a:pt x="780905" y="1010011"/>
                    <a:pt x="785323" y="1311475"/>
                  </a:cubicBezTo>
                  <a:cubicBezTo>
                    <a:pt x="722147" y="1311139"/>
                    <a:pt x="696399" y="1309302"/>
                    <a:pt x="563793" y="1310382"/>
                  </a:cubicBezTo>
                  <a:close/>
                  <a:moveTo>
                    <a:pt x="394978" y="2127826"/>
                  </a:moveTo>
                  <a:cubicBezTo>
                    <a:pt x="451296" y="2126760"/>
                    <a:pt x="504810" y="2126704"/>
                    <a:pt x="562938" y="2127882"/>
                  </a:cubicBezTo>
                  <a:cubicBezTo>
                    <a:pt x="564298" y="2127910"/>
                    <a:pt x="569052" y="2382955"/>
                    <a:pt x="562966" y="2383067"/>
                  </a:cubicBezTo>
                  <a:cubicBezTo>
                    <a:pt x="554355" y="2383194"/>
                    <a:pt x="346583" y="2386671"/>
                    <a:pt x="346484" y="2377838"/>
                  </a:cubicBezTo>
                  <a:cubicBezTo>
                    <a:pt x="343694" y="2081238"/>
                    <a:pt x="319531" y="2129242"/>
                    <a:pt x="394978" y="2127826"/>
                  </a:cubicBezTo>
                  <a:close/>
                  <a:moveTo>
                    <a:pt x="394823" y="2396218"/>
                  </a:moveTo>
                  <a:cubicBezTo>
                    <a:pt x="450609" y="2396891"/>
                    <a:pt x="507545" y="2396975"/>
                    <a:pt x="563106" y="2396078"/>
                  </a:cubicBezTo>
                  <a:cubicBezTo>
                    <a:pt x="568715" y="2395994"/>
                    <a:pt x="568028" y="2366496"/>
                    <a:pt x="572866" y="2650534"/>
                  </a:cubicBezTo>
                  <a:cubicBezTo>
                    <a:pt x="466694" y="2652371"/>
                    <a:pt x="417163" y="2651123"/>
                    <a:pt x="350762" y="2650899"/>
                  </a:cubicBezTo>
                  <a:cubicBezTo>
                    <a:pt x="345980" y="2351159"/>
                    <a:pt x="330540" y="2395433"/>
                    <a:pt x="394823" y="2396218"/>
                  </a:cubicBezTo>
                  <a:close/>
                  <a:moveTo>
                    <a:pt x="573119" y="2665662"/>
                  </a:moveTo>
                  <a:cubicBezTo>
                    <a:pt x="576232" y="2864657"/>
                    <a:pt x="576498" y="2879994"/>
                    <a:pt x="576961" y="2916922"/>
                  </a:cubicBezTo>
                  <a:cubicBezTo>
                    <a:pt x="403210" y="2916445"/>
                    <a:pt x="423375" y="2917076"/>
                    <a:pt x="354941" y="2917384"/>
                  </a:cubicBezTo>
                  <a:cubicBezTo>
                    <a:pt x="349710" y="2582932"/>
                    <a:pt x="351280" y="2683298"/>
                    <a:pt x="350972" y="2663923"/>
                  </a:cubicBezTo>
                  <a:cubicBezTo>
                    <a:pt x="592724" y="2664792"/>
                    <a:pt x="573063" y="2662353"/>
                    <a:pt x="573119" y="2665662"/>
                  </a:cubicBezTo>
                  <a:close/>
                  <a:moveTo>
                    <a:pt x="394922" y="2930114"/>
                  </a:moveTo>
                  <a:cubicBezTo>
                    <a:pt x="610575" y="2928362"/>
                    <a:pt x="577059" y="2924661"/>
                    <a:pt x="577382" y="2952616"/>
                  </a:cubicBezTo>
                  <a:cubicBezTo>
                    <a:pt x="578055" y="3011709"/>
                    <a:pt x="578209" y="3018060"/>
                    <a:pt x="580789" y="3185791"/>
                  </a:cubicBezTo>
                  <a:cubicBezTo>
                    <a:pt x="431509" y="3186604"/>
                    <a:pt x="425437" y="3185931"/>
                    <a:pt x="359681" y="3185679"/>
                  </a:cubicBezTo>
                  <a:cubicBezTo>
                    <a:pt x="354113" y="2891196"/>
                    <a:pt x="339108" y="2930647"/>
                    <a:pt x="394922" y="2930114"/>
                  </a:cubicBezTo>
                  <a:close/>
                  <a:moveTo>
                    <a:pt x="394823" y="3466086"/>
                  </a:moveTo>
                  <a:cubicBezTo>
                    <a:pt x="448421" y="3466661"/>
                    <a:pt x="509452" y="3466632"/>
                    <a:pt x="563064" y="3466338"/>
                  </a:cubicBezTo>
                  <a:cubicBezTo>
                    <a:pt x="596650" y="3466156"/>
                    <a:pt x="580649" y="3433953"/>
                    <a:pt x="588881" y="3721271"/>
                  </a:cubicBezTo>
                  <a:cubicBezTo>
                    <a:pt x="419827" y="3722112"/>
                    <a:pt x="455630" y="3721664"/>
                    <a:pt x="366510" y="3721075"/>
                  </a:cubicBezTo>
                  <a:cubicBezTo>
                    <a:pt x="358895" y="3423760"/>
                    <a:pt x="352655" y="3465637"/>
                    <a:pt x="394823" y="3466086"/>
                  </a:cubicBezTo>
                  <a:close/>
                  <a:moveTo>
                    <a:pt x="394823" y="3734366"/>
                  </a:moveTo>
                  <a:cubicBezTo>
                    <a:pt x="451072" y="3734899"/>
                    <a:pt x="505974" y="3734870"/>
                    <a:pt x="563064" y="3734478"/>
                  </a:cubicBezTo>
                  <a:cubicBezTo>
                    <a:pt x="597323" y="3734240"/>
                    <a:pt x="589288" y="3692713"/>
                    <a:pt x="594378" y="3990014"/>
                  </a:cubicBezTo>
                  <a:cubicBezTo>
                    <a:pt x="518721" y="3990631"/>
                    <a:pt x="544791" y="3991374"/>
                    <a:pt x="372372" y="3990449"/>
                  </a:cubicBezTo>
                  <a:cubicBezTo>
                    <a:pt x="367351" y="3694984"/>
                    <a:pt x="354730" y="3733987"/>
                    <a:pt x="394823" y="3734366"/>
                  </a:cubicBezTo>
                  <a:close/>
                  <a:moveTo>
                    <a:pt x="394852" y="4003627"/>
                  </a:moveTo>
                  <a:cubicBezTo>
                    <a:pt x="607420" y="4005043"/>
                    <a:pt x="594561" y="4000585"/>
                    <a:pt x="594631" y="4005071"/>
                  </a:cubicBezTo>
                  <a:cubicBezTo>
                    <a:pt x="596117" y="4100180"/>
                    <a:pt x="594042" y="4099451"/>
                    <a:pt x="595556" y="4196552"/>
                  </a:cubicBezTo>
                  <a:cubicBezTo>
                    <a:pt x="596706" y="4270169"/>
                    <a:pt x="605289" y="4257761"/>
                    <a:pt x="563008" y="4257986"/>
                  </a:cubicBezTo>
                  <a:cubicBezTo>
                    <a:pt x="506535" y="4258294"/>
                    <a:pt x="451100" y="4258463"/>
                    <a:pt x="394978" y="4257481"/>
                  </a:cubicBezTo>
                  <a:cubicBezTo>
                    <a:pt x="370535" y="4257061"/>
                    <a:pt x="376242" y="4268613"/>
                    <a:pt x="375106" y="4196271"/>
                  </a:cubicBezTo>
                  <a:cubicBezTo>
                    <a:pt x="371629" y="3973765"/>
                    <a:pt x="363495" y="4003417"/>
                    <a:pt x="394852" y="4003627"/>
                  </a:cubicBezTo>
                  <a:close/>
                  <a:moveTo>
                    <a:pt x="394852" y="4539150"/>
                  </a:moveTo>
                  <a:cubicBezTo>
                    <a:pt x="638524" y="4540454"/>
                    <a:pt x="602526" y="4522172"/>
                    <a:pt x="603409" y="4579302"/>
                  </a:cubicBezTo>
                  <a:cubicBezTo>
                    <a:pt x="604882" y="4673654"/>
                    <a:pt x="603662" y="4675337"/>
                    <a:pt x="605162" y="4770754"/>
                  </a:cubicBezTo>
                  <a:cubicBezTo>
                    <a:pt x="605639" y="4800841"/>
                    <a:pt x="614123" y="4794798"/>
                    <a:pt x="563064" y="4794518"/>
                  </a:cubicBezTo>
                  <a:cubicBezTo>
                    <a:pt x="356764" y="4793410"/>
                    <a:pt x="385175" y="4801009"/>
                    <a:pt x="384698" y="4770460"/>
                  </a:cubicBezTo>
                  <a:cubicBezTo>
                    <a:pt x="380660" y="4511742"/>
                    <a:pt x="368852" y="4539010"/>
                    <a:pt x="394852" y="4539150"/>
                  </a:cubicBezTo>
                  <a:close/>
                  <a:moveTo>
                    <a:pt x="385133" y="4806168"/>
                  </a:moveTo>
                  <a:cubicBezTo>
                    <a:pt x="438212" y="4807332"/>
                    <a:pt x="424988" y="4807290"/>
                    <a:pt x="605793" y="4807725"/>
                  </a:cubicBezTo>
                  <a:cubicBezTo>
                    <a:pt x="607070" y="4873673"/>
                    <a:pt x="609804" y="4943547"/>
                    <a:pt x="610001" y="5060555"/>
                  </a:cubicBezTo>
                  <a:cubicBezTo>
                    <a:pt x="368095" y="5062251"/>
                    <a:pt x="388134" y="5064649"/>
                    <a:pt x="387896" y="5057316"/>
                  </a:cubicBezTo>
                  <a:cubicBezTo>
                    <a:pt x="383633" y="4924971"/>
                    <a:pt x="385722" y="4872257"/>
                    <a:pt x="385133" y="4806168"/>
                  </a:cubicBezTo>
                  <a:close/>
                  <a:moveTo>
                    <a:pt x="612749" y="4483296"/>
                  </a:moveTo>
                  <a:cubicBezTo>
                    <a:pt x="605457" y="4234167"/>
                    <a:pt x="597127" y="4270814"/>
                    <a:pt x="647135" y="4270814"/>
                  </a:cubicBezTo>
                  <a:cubicBezTo>
                    <a:pt x="860545" y="4270814"/>
                    <a:pt x="831039" y="4265276"/>
                    <a:pt x="831614" y="4293231"/>
                  </a:cubicBezTo>
                  <a:cubicBezTo>
                    <a:pt x="837322" y="4562801"/>
                    <a:pt x="840183" y="4525859"/>
                    <a:pt x="815249" y="4525859"/>
                  </a:cubicBezTo>
                  <a:cubicBezTo>
                    <a:pt x="731935" y="4525859"/>
                    <a:pt x="731458" y="4524219"/>
                    <a:pt x="647135" y="4524219"/>
                  </a:cubicBezTo>
                  <a:cubicBezTo>
                    <a:pt x="605120" y="4524205"/>
                    <a:pt x="614194" y="4532799"/>
                    <a:pt x="612749" y="4483296"/>
                  </a:cubicBezTo>
                  <a:close/>
                  <a:moveTo>
                    <a:pt x="647149" y="4537229"/>
                  </a:moveTo>
                  <a:cubicBezTo>
                    <a:pt x="729860" y="4537229"/>
                    <a:pt x="731416" y="4538870"/>
                    <a:pt x="815263" y="4538870"/>
                  </a:cubicBezTo>
                  <a:cubicBezTo>
                    <a:pt x="839986" y="4538870"/>
                    <a:pt x="834615" y="4530738"/>
                    <a:pt x="835373" y="4579330"/>
                  </a:cubicBezTo>
                  <a:cubicBezTo>
                    <a:pt x="839243" y="4826889"/>
                    <a:pt x="850939" y="4793004"/>
                    <a:pt x="815263" y="4793004"/>
                  </a:cubicBezTo>
                  <a:cubicBezTo>
                    <a:pt x="587324" y="4793004"/>
                    <a:pt x="617223" y="4806421"/>
                    <a:pt x="616662" y="4770530"/>
                  </a:cubicBezTo>
                  <a:cubicBezTo>
                    <a:pt x="612399" y="4499376"/>
                    <a:pt x="607056" y="4537229"/>
                    <a:pt x="647149" y="4537229"/>
                  </a:cubicBezTo>
                  <a:close/>
                  <a:moveTo>
                    <a:pt x="647149" y="4807767"/>
                  </a:moveTo>
                  <a:cubicBezTo>
                    <a:pt x="879673" y="4807767"/>
                    <a:pt x="840267" y="4786513"/>
                    <a:pt x="841192" y="4866341"/>
                  </a:cubicBezTo>
                  <a:cubicBezTo>
                    <a:pt x="843885" y="5100707"/>
                    <a:pt x="855146" y="5062125"/>
                    <a:pt x="815263" y="5062097"/>
                  </a:cubicBezTo>
                  <a:cubicBezTo>
                    <a:pt x="803778" y="5062097"/>
                    <a:pt x="621528" y="5061508"/>
                    <a:pt x="621528" y="5057541"/>
                  </a:cubicBezTo>
                  <a:cubicBezTo>
                    <a:pt x="620911" y="4770138"/>
                    <a:pt x="601951" y="4807767"/>
                    <a:pt x="647149" y="4807767"/>
                  </a:cubicBezTo>
                  <a:close/>
                  <a:moveTo>
                    <a:pt x="647149" y="5073439"/>
                  </a:moveTo>
                  <a:cubicBezTo>
                    <a:pt x="730308" y="5073439"/>
                    <a:pt x="729902" y="5075107"/>
                    <a:pt x="815263" y="5075107"/>
                  </a:cubicBezTo>
                  <a:cubicBezTo>
                    <a:pt x="851359" y="5075135"/>
                    <a:pt x="842973" y="5032403"/>
                    <a:pt x="847980" y="5329073"/>
                  </a:cubicBezTo>
                  <a:cubicBezTo>
                    <a:pt x="764442" y="5328765"/>
                    <a:pt x="695446" y="5329957"/>
                    <a:pt x="624767" y="5329648"/>
                  </a:cubicBezTo>
                  <a:cubicBezTo>
                    <a:pt x="620238" y="5031941"/>
                    <a:pt x="612581" y="5073439"/>
                    <a:pt x="647149" y="5073439"/>
                  </a:cubicBezTo>
                  <a:close/>
                  <a:moveTo>
                    <a:pt x="647149" y="5342714"/>
                  </a:moveTo>
                  <a:cubicBezTo>
                    <a:pt x="864808" y="5342714"/>
                    <a:pt x="848162" y="5339896"/>
                    <a:pt x="848232" y="5344747"/>
                  </a:cubicBezTo>
                  <a:cubicBezTo>
                    <a:pt x="852874" y="5641137"/>
                    <a:pt x="866645" y="5598237"/>
                    <a:pt x="815263" y="5598237"/>
                  </a:cubicBezTo>
                  <a:cubicBezTo>
                    <a:pt x="732272" y="5598237"/>
                    <a:pt x="733548" y="5597129"/>
                    <a:pt x="647149" y="5597129"/>
                  </a:cubicBezTo>
                  <a:cubicBezTo>
                    <a:pt x="625679" y="5597129"/>
                    <a:pt x="631470" y="5609074"/>
                    <a:pt x="630335" y="5535919"/>
                  </a:cubicBezTo>
                  <a:cubicBezTo>
                    <a:pt x="626843" y="5313147"/>
                    <a:pt x="610954" y="5342714"/>
                    <a:pt x="647149" y="5342714"/>
                  </a:cubicBezTo>
                  <a:close/>
                  <a:moveTo>
                    <a:pt x="852692" y="4866144"/>
                  </a:moveTo>
                  <a:cubicBezTo>
                    <a:pt x="851836" y="4791321"/>
                    <a:pt x="806694" y="4804332"/>
                    <a:pt x="1067490" y="4805733"/>
                  </a:cubicBezTo>
                  <a:cubicBezTo>
                    <a:pt x="1073773" y="4805776"/>
                    <a:pt x="1074418" y="4774638"/>
                    <a:pt x="1078877" y="5061957"/>
                  </a:cubicBezTo>
                  <a:cubicBezTo>
                    <a:pt x="830002" y="5063162"/>
                    <a:pt x="854879" y="5063751"/>
                    <a:pt x="854865" y="5057541"/>
                  </a:cubicBezTo>
                  <a:cubicBezTo>
                    <a:pt x="854711" y="4983601"/>
                    <a:pt x="853954" y="4977082"/>
                    <a:pt x="852692" y="4866144"/>
                  </a:cubicBezTo>
                  <a:close/>
                  <a:moveTo>
                    <a:pt x="1079073" y="5074995"/>
                  </a:moveTo>
                  <a:cubicBezTo>
                    <a:pt x="1083547" y="5363309"/>
                    <a:pt x="1088946" y="5329704"/>
                    <a:pt x="1067490" y="5329774"/>
                  </a:cubicBezTo>
                  <a:cubicBezTo>
                    <a:pt x="1008802" y="5330013"/>
                    <a:pt x="957910" y="5330097"/>
                    <a:pt x="899376" y="5329466"/>
                  </a:cubicBezTo>
                  <a:cubicBezTo>
                    <a:pt x="851836" y="5328947"/>
                    <a:pt x="856141" y="5372632"/>
                    <a:pt x="854907" y="5075135"/>
                  </a:cubicBezTo>
                  <a:cubicBezTo>
                    <a:pt x="998284" y="5075261"/>
                    <a:pt x="1010092" y="5075360"/>
                    <a:pt x="1079073" y="5074995"/>
                  </a:cubicBezTo>
                  <a:close/>
                  <a:moveTo>
                    <a:pt x="899278" y="5342518"/>
                  </a:moveTo>
                  <a:cubicBezTo>
                    <a:pt x="1096771" y="5344649"/>
                    <a:pt x="1082916" y="5340359"/>
                    <a:pt x="1082986" y="5344719"/>
                  </a:cubicBezTo>
                  <a:cubicBezTo>
                    <a:pt x="1087572" y="5637884"/>
                    <a:pt x="1093391" y="5598110"/>
                    <a:pt x="1067588" y="5597718"/>
                  </a:cubicBezTo>
                  <a:cubicBezTo>
                    <a:pt x="822793" y="5594101"/>
                    <a:pt x="864920" y="5619616"/>
                    <a:pt x="863616" y="5535919"/>
                  </a:cubicBezTo>
                  <a:cubicBezTo>
                    <a:pt x="859984" y="5303375"/>
                    <a:pt x="844151" y="5341929"/>
                    <a:pt x="899278" y="5342518"/>
                  </a:cubicBezTo>
                  <a:close/>
                  <a:moveTo>
                    <a:pt x="1084332" y="4805832"/>
                  </a:moveTo>
                  <a:cubicBezTo>
                    <a:pt x="1116404" y="4806000"/>
                    <a:pt x="1304838" y="4806154"/>
                    <a:pt x="1306661" y="4806154"/>
                  </a:cubicBezTo>
                  <a:cubicBezTo>
                    <a:pt x="1306675" y="4807248"/>
                    <a:pt x="1310420" y="5028085"/>
                    <a:pt x="1311023" y="5060695"/>
                  </a:cubicBezTo>
                  <a:cubicBezTo>
                    <a:pt x="1236235" y="5060779"/>
                    <a:pt x="1310223" y="5061102"/>
                    <a:pt x="1090362" y="5061915"/>
                  </a:cubicBezTo>
                  <a:cubicBezTo>
                    <a:pt x="1086548" y="4816318"/>
                    <a:pt x="1086660" y="4906745"/>
                    <a:pt x="1084332" y="4805832"/>
                  </a:cubicBezTo>
                  <a:close/>
                  <a:moveTo>
                    <a:pt x="1311275" y="5073705"/>
                  </a:moveTo>
                  <a:cubicBezTo>
                    <a:pt x="1316113" y="5329466"/>
                    <a:pt x="1315300" y="5253493"/>
                    <a:pt x="1316604" y="5329185"/>
                  </a:cubicBezTo>
                  <a:cubicBezTo>
                    <a:pt x="1307180" y="5329185"/>
                    <a:pt x="1356613" y="5329045"/>
                    <a:pt x="1094247" y="5329690"/>
                  </a:cubicBezTo>
                  <a:cubicBezTo>
                    <a:pt x="1093125" y="5256451"/>
                    <a:pt x="1093798" y="5283187"/>
                    <a:pt x="1090573" y="5074939"/>
                  </a:cubicBezTo>
                  <a:cubicBezTo>
                    <a:pt x="1327991" y="5073929"/>
                    <a:pt x="1242055" y="5073775"/>
                    <a:pt x="1311275" y="5073705"/>
                  </a:cubicBezTo>
                  <a:close/>
                  <a:moveTo>
                    <a:pt x="1314234" y="4539220"/>
                  </a:moveTo>
                  <a:cubicBezTo>
                    <a:pt x="1414614" y="4539318"/>
                    <a:pt x="1414222" y="4537061"/>
                    <a:pt x="1536689" y="4537902"/>
                  </a:cubicBezTo>
                  <a:cubicBezTo>
                    <a:pt x="1538260" y="4674944"/>
                    <a:pt x="1539999" y="4655261"/>
                    <a:pt x="1542060" y="4792331"/>
                  </a:cubicBezTo>
                  <a:cubicBezTo>
                    <a:pt x="1392079" y="4792009"/>
                    <a:pt x="1422636" y="4793130"/>
                    <a:pt x="1317950" y="4793130"/>
                  </a:cubicBezTo>
                  <a:cubicBezTo>
                    <a:pt x="1316337" y="4695090"/>
                    <a:pt x="1315875" y="4628343"/>
                    <a:pt x="1314234" y="4539220"/>
                  </a:cubicBezTo>
                  <a:close/>
                  <a:moveTo>
                    <a:pt x="1319787" y="4806154"/>
                  </a:moveTo>
                  <a:cubicBezTo>
                    <a:pt x="1584958" y="4806154"/>
                    <a:pt x="1542004" y="4784704"/>
                    <a:pt x="1543098" y="4866284"/>
                  </a:cubicBezTo>
                  <a:cubicBezTo>
                    <a:pt x="1544206" y="4955141"/>
                    <a:pt x="1545005" y="4980433"/>
                    <a:pt x="1545566" y="5057569"/>
                  </a:cubicBezTo>
                  <a:cubicBezTo>
                    <a:pt x="1545608" y="5063695"/>
                    <a:pt x="1563516" y="5060723"/>
                    <a:pt x="1322536" y="5060681"/>
                  </a:cubicBezTo>
                  <a:cubicBezTo>
                    <a:pt x="1322494" y="5058382"/>
                    <a:pt x="1317473" y="4806154"/>
                    <a:pt x="1319787" y="4806154"/>
                  </a:cubicBezTo>
                  <a:close/>
                  <a:moveTo>
                    <a:pt x="1545692" y="5074112"/>
                  </a:moveTo>
                  <a:cubicBezTo>
                    <a:pt x="1545706" y="5075346"/>
                    <a:pt x="1548637" y="5326858"/>
                    <a:pt x="1548651" y="5328288"/>
                  </a:cubicBezTo>
                  <a:cubicBezTo>
                    <a:pt x="1457947" y="5327012"/>
                    <a:pt x="1396426" y="5329101"/>
                    <a:pt x="1328075" y="5329185"/>
                  </a:cubicBezTo>
                  <a:cubicBezTo>
                    <a:pt x="1326617" y="5243932"/>
                    <a:pt x="1327500" y="5328541"/>
                    <a:pt x="1322774" y="5073705"/>
                  </a:cubicBezTo>
                  <a:cubicBezTo>
                    <a:pt x="1401446" y="5073719"/>
                    <a:pt x="1457358" y="5074743"/>
                    <a:pt x="1545692" y="5074112"/>
                  </a:cubicBezTo>
                  <a:close/>
                  <a:moveTo>
                    <a:pt x="1548862" y="5341326"/>
                  </a:moveTo>
                  <a:cubicBezTo>
                    <a:pt x="1550530" y="5450147"/>
                    <a:pt x="1549451" y="5423720"/>
                    <a:pt x="1552269" y="5596694"/>
                  </a:cubicBezTo>
                  <a:cubicBezTo>
                    <a:pt x="1499485" y="5597410"/>
                    <a:pt x="1436603" y="5596933"/>
                    <a:pt x="1331048" y="5596905"/>
                  </a:cubicBezTo>
                  <a:cubicBezTo>
                    <a:pt x="1331034" y="5595306"/>
                    <a:pt x="1328356" y="5345827"/>
                    <a:pt x="1328342" y="5344495"/>
                  </a:cubicBezTo>
                  <a:cubicBezTo>
                    <a:pt x="1328272" y="5339826"/>
                    <a:pt x="1544122" y="5341257"/>
                    <a:pt x="1548862" y="5341326"/>
                  </a:cubicBezTo>
                  <a:close/>
                  <a:moveTo>
                    <a:pt x="1548174" y="4538000"/>
                  </a:moveTo>
                  <a:cubicBezTo>
                    <a:pt x="1677443" y="4539150"/>
                    <a:pt x="1577484" y="4538127"/>
                    <a:pt x="1771177" y="4539346"/>
                  </a:cubicBezTo>
                  <a:cubicBezTo>
                    <a:pt x="1773014" y="4681239"/>
                    <a:pt x="1772635" y="4710092"/>
                    <a:pt x="1774051" y="4792863"/>
                  </a:cubicBezTo>
                  <a:cubicBezTo>
                    <a:pt x="1592881" y="4792415"/>
                    <a:pt x="1697343" y="4792794"/>
                    <a:pt x="1553531" y="4792373"/>
                  </a:cubicBezTo>
                  <a:cubicBezTo>
                    <a:pt x="1551456" y="4656606"/>
                    <a:pt x="1549633" y="4666659"/>
                    <a:pt x="1548174" y="4538000"/>
                  </a:cubicBezTo>
                  <a:close/>
                  <a:moveTo>
                    <a:pt x="1572042" y="4805481"/>
                  </a:moveTo>
                  <a:cubicBezTo>
                    <a:pt x="1815841" y="4806462"/>
                    <a:pt x="1773729" y="4788672"/>
                    <a:pt x="1775594" y="4866971"/>
                  </a:cubicBezTo>
                  <a:cubicBezTo>
                    <a:pt x="1777179" y="4932373"/>
                    <a:pt x="1777908" y="4983321"/>
                    <a:pt x="1778918" y="5057667"/>
                  </a:cubicBezTo>
                  <a:cubicBezTo>
                    <a:pt x="1778974" y="5062602"/>
                    <a:pt x="1557107" y="5062420"/>
                    <a:pt x="1557079" y="5057498"/>
                  </a:cubicBezTo>
                  <a:cubicBezTo>
                    <a:pt x="1554962" y="4769128"/>
                    <a:pt x="1544500" y="4805355"/>
                    <a:pt x="1572042" y="4805481"/>
                  </a:cubicBezTo>
                  <a:close/>
                  <a:moveTo>
                    <a:pt x="1572113" y="5073873"/>
                  </a:moveTo>
                  <a:cubicBezTo>
                    <a:pt x="1631011" y="5073313"/>
                    <a:pt x="1681314" y="5073397"/>
                    <a:pt x="1740227" y="5073565"/>
                  </a:cubicBezTo>
                  <a:cubicBezTo>
                    <a:pt x="1790557" y="5073705"/>
                    <a:pt x="1778890" y="5028197"/>
                    <a:pt x="1783980" y="5328204"/>
                  </a:cubicBezTo>
                  <a:cubicBezTo>
                    <a:pt x="1722515" y="5328653"/>
                    <a:pt x="1688059" y="5330714"/>
                    <a:pt x="1560150" y="5328470"/>
                  </a:cubicBezTo>
                  <a:cubicBezTo>
                    <a:pt x="1555873" y="5035866"/>
                    <a:pt x="1552017" y="5074084"/>
                    <a:pt x="1572113" y="5073873"/>
                  </a:cubicBezTo>
                  <a:close/>
                  <a:moveTo>
                    <a:pt x="1571972" y="5341719"/>
                  </a:moveTo>
                  <a:cubicBezTo>
                    <a:pt x="1779086" y="5345616"/>
                    <a:pt x="1784120" y="5335943"/>
                    <a:pt x="1784260" y="5344719"/>
                  </a:cubicBezTo>
                  <a:cubicBezTo>
                    <a:pt x="1785719" y="5437642"/>
                    <a:pt x="1783686" y="5442310"/>
                    <a:pt x="1785158" y="5536200"/>
                  </a:cubicBezTo>
                  <a:cubicBezTo>
                    <a:pt x="1786308" y="5610083"/>
                    <a:pt x="1797919" y="5598993"/>
                    <a:pt x="1740437" y="5597087"/>
                  </a:cubicBezTo>
                  <a:cubicBezTo>
                    <a:pt x="1527882" y="5590119"/>
                    <a:pt x="1564189" y="5622771"/>
                    <a:pt x="1562773" y="5535961"/>
                  </a:cubicBezTo>
                  <a:cubicBezTo>
                    <a:pt x="1559253" y="5312334"/>
                    <a:pt x="1554625" y="5341396"/>
                    <a:pt x="1571972" y="5341719"/>
                  </a:cubicBezTo>
                  <a:close/>
                  <a:moveTo>
                    <a:pt x="1785789" y="4805902"/>
                  </a:moveTo>
                  <a:cubicBezTo>
                    <a:pt x="1968221" y="4806126"/>
                    <a:pt x="1825027" y="4806140"/>
                    <a:pt x="2009590" y="4806533"/>
                  </a:cubicBezTo>
                  <a:cubicBezTo>
                    <a:pt x="2014176" y="5101829"/>
                    <a:pt x="2020599" y="5062335"/>
                    <a:pt x="1992566" y="5062335"/>
                  </a:cubicBezTo>
                  <a:cubicBezTo>
                    <a:pt x="1991472" y="5062335"/>
                    <a:pt x="1790473" y="5061536"/>
                    <a:pt x="1790417" y="5057415"/>
                  </a:cubicBezTo>
                  <a:cubicBezTo>
                    <a:pt x="1788019" y="4880430"/>
                    <a:pt x="1787247" y="4884875"/>
                    <a:pt x="1785789" y="4805902"/>
                  </a:cubicBezTo>
                  <a:close/>
                  <a:moveTo>
                    <a:pt x="1992566" y="5075373"/>
                  </a:moveTo>
                  <a:cubicBezTo>
                    <a:pt x="2019281" y="5075373"/>
                    <a:pt x="2012171" y="5034577"/>
                    <a:pt x="2017374" y="5328106"/>
                  </a:cubicBezTo>
                  <a:cubicBezTo>
                    <a:pt x="2001134" y="5328008"/>
                    <a:pt x="1988457" y="5328036"/>
                    <a:pt x="1824368" y="5328064"/>
                  </a:cubicBezTo>
                  <a:cubicBezTo>
                    <a:pt x="1788145" y="5328064"/>
                    <a:pt x="1794708" y="5370193"/>
                    <a:pt x="1790641" y="5073635"/>
                  </a:cubicBezTo>
                  <a:cubicBezTo>
                    <a:pt x="1911145" y="5073705"/>
                    <a:pt x="1913964" y="5075373"/>
                    <a:pt x="1992566" y="5075373"/>
                  </a:cubicBezTo>
                  <a:close/>
                  <a:moveTo>
                    <a:pt x="2020515" y="4770502"/>
                  </a:moveTo>
                  <a:cubicBezTo>
                    <a:pt x="2016252" y="4496741"/>
                    <a:pt x="1995441" y="4536458"/>
                    <a:pt x="2076567" y="4538533"/>
                  </a:cubicBezTo>
                  <a:cubicBezTo>
                    <a:pt x="2132072" y="4539949"/>
                    <a:pt x="2188853" y="4539837"/>
                    <a:pt x="2237880" y="4538996"/>
                  </a:cubicBezTo>
                  <a:cubicBezTo>
                    <a:pt x="2240782" y="4778984"/>
                    <a:pt x="2239913" y="4732327"/>
                    <a:pt x="2241035" y="4793719"/>
                  </a:cubicBezTo>
                  <a:cubicBezTo>
                    <a:pt x="1984839" y="4800238"/>
                    <a:pt x="2020893" y="4794364"/>
                    <a:pt x="2020515" y="4770502"/>
                  </a:cubicBezTo>
                  <a:close/>
                  <a:moveTo>
                    <a:pt x="2241273" y="4806757"/>
                  </a:moveTo>
                  <a:cubicBezTo>
                    <a:pt x="2242984" y="4891870"/>
                    <a:pt x="2244541" y="4885575"/>
                    <a:pt x="2246125" y="5061438"/>
                  </a:cubicBezTo>
                  <a:cubicBezTo>
                    <a:pt x="2215582" y="5061718"/>
                    <a:pt x="2025059" y="5062321"/>
                    <a:pt x="2024063" y="5062321"/>
                  </a:cubicBezTo>
                  <a:cubicBezTo>
                    <a:pt x="2024203" y="4992181"/>
                    <a:pt x="2024175" y="5006285"/>
                    <a:pt x="2021062" y="4806575"/>
                  </a:cubicBezTo>
                  <a:cubicBezTo>
                    <a:pt x="2082990" y="4806841"/>
                    <a:pt x="2152995" y="4808986"/>
                    <a:pt x="2241273" y="4806757"/>
                  </a:cubicBezTo>
                  <a:close/>
                  <a:moveTo>
                    <a:pt x="2245003" y="5074462"/>
                  </a:moveTo>
                  <a:cubicBezTo>
                    <a:pt x="2246420" y="5074462"/>
                    <a:pt x="2250445" y="5328036"/>
                    <a:pt x="2250459" y="5329143"/>
                  </a:cubicBezTo>
                  <a:cubicBezTo>
                    <a:pt x="2119830" y="5331372"/>
                    <a:pt x="2089062" y="5328709"/>
                    <a:pt x="2028845" y="5328176"/>
                  </a:cubicBezTo>
                  <a:cubicBezTo>
                    <a:pt x="2027527" y="5252764"/>
                    <a:pt x="2023922" y="5179764"/>
                    <a:pt x="2024035" y="5075332"/>
                  </a:cubicBezTo>
                  <a:cubicBezTo>
                    <a:pt x="2025030" y="5075346"/>
                    <a:pt x="2224291" y="5074659"/>
                    <a:pt x="2245003" y="5074462"/>
                  </a:cubicBezTo>
                  <a:close/>
                  <a:moveTo>
                    <a:pt x="2250725" y="5344747"/>
                  </a:moveTo>
                  <a:cubicBezTo>
                    <a:pt x="2255199" y="5630061"/>
                    <a:pt x="2257540" y="5597578"/>
                    <a:pt x="2245003" y="5597437"/>
                  </a:cubicBezTo>
                  <a:cubicBezTo>
                    <a:pt x="1989649" y="5594703"/>
                    <a:pt x="2032224" y="5617948"/>
                    <a:pt x="2030948" y="5535947"/>
                  </a:cubicBezTo>
                  <a:cubicBezTo>
                    <a:pt x="2029462" y="5440838"/>
                    <a:pt x="2030668" y="5442717"/>
                    <a:pt x="2029125" y="5344495"/>
                  </a:cubicBezTo>
                  <a:cubicBezTo>
                    <a:pt x="2029055" y="5339406"/>
                    <a:pt x="2250711" y="5343654"/>
                    <a:pt x="2250725" y="5344747"/>
                  </a:cubicBezTo>
                  <a:close/>
                  <a:moveTo>
                    <a:pt x="2252759" y="4806462"/>
                  </a:moveTo>
                  <a:cubicBezTo>
                    <a:pt x="2295474" y="4805397"/>
                    <a:pt x="2302977" y="4805579"/>
                    <a:pt x="2475592" y="4805551"/>
                  </a:cubicBezTo>
                  <a:cubicBezTo>
                    <a:pt x="2477584" y="4922153"/>
                    <a:pt x="2476265" y="4817959"/>
                    <a:pt x="2479926" y="5062041"/>
                  </a:cubicBezTo>
                  <a:cubicBezTo>
                    <a:pt x="2231962" y="5061550"/>
                    <a:pt x="2257653" y="5062391"/>
                    <a:pt x="2257611" y="5057471"/>
                  </a:cubicBezTo>
                  <a:cubicBezTo>
                    <a:pt x="2256349" y="4906128"/>
                    <a:pt x="2254203" y="4876757"/>
                    <a:pt x="2252759" y="4806462"/>
                  </a:cubicBezTo>
                  <a:close/>
                  <a:moveTo>
                    <a:pt x="2480122" y="5075065"/>
                  </a:moveTo>
                  <a:cubicBezTo>
                    <a:pt x="2483726" y="5315306"/>
                    <a:pt x="2482001" y="5189382"/>
                    <a:pt x="2484231" y="5329676"/>
                  </a:cubicBezTo>
                  <a:cubicBezTo>
                    <a:pt x="2409177" y="5329550"/>
                    <a:pt x="2355902" y="5327531"/>
                    <a:pt x="2261958" y="5328947"/>
                  </a:cubicBezTo>
                  <a:cubicBezTo>
                    <a:pt x="2260738" y="5254334"/>
                    <a:pt x="2258578" y="5168688"/>
                    <a:pt x="2257765" y="5074336"/>
                  </a:cubicBezTo>
                  <a:cubicBezTo>
                    <a:pt x="2372028" y="5073341"/>
                    <a:pt x="2408854" y="5074939"/>
                    <a:pt x="2480122" y="5075065"/>
                  </a:cubicBezTo>
                  <a:close/>
                  <a:moveTo>
                    <a:pt x="2484441" y="5342700"/>
                  </a:moveTo>
                  <a:cubicBezTo>
                    <a:pt x="2486082" y="5461251"/>
                    <a:pt x="2484189" y="5407681"/>
                    <a:pt x="2487134" y="5596624"/>
                  </a:cubicBezTo>
                  <a:cubicBezTo>
                    <a:pt x="2402965" y="5596737"/>
                    <a:pt x="2381396" y="5598643"/>
                    <a:pt x="2265912" y="5597648"/>
                  </a:cubicBezTo>
                  <a:cubicBezTo>
                    <a:pt x="2263963" y="5522628"/>
                    <a:pt x="2263669" y="5438679"/>
                    <a:pt x="2262196" y="5344523"/>
                  </a:cubicBezTo>
                  <a:cubicBezTo>
                    <a:pt x="2262126" y="5339125"/>
                    <a:pt x="2252688" y="5342350"/>
                    <a:pt x="2484441" y="5342700"/>
                  </a:cubicBezTo>
                  <a:close/>
                  <a:moveTo>
                    <a:pt x="2487078" y="4805565"/>
                  </a:moveTo>
                  <a:cubicBezTo>
                    <a:pt x="2558766" y="4805551"/>
                    <a:pt x="2564473" y="4806687"/>
                    <a:pt x="2708762" y="4807052"/>
                  </a:cubicBezTo>
                  <a:cubicBezTo>
                    <a:pt x="2708775" y="4808173"/>
                    <a:pt x="2713207" y="5051624"/>
                    <a:pt x="2713417" y="5061873"/>
                  </a:cubicBezTo>
                  <a:cubicBezTo>
                    <a:pt x="2604216" y="5061845"/>
                    <a:pt x="2530368" y="5062097"/>
                    <a:pt x="2491397" y="5062055"/>
                  </a:cubicBezTo>
                  <a:cubicBezTo>
                    <a:pt x="2487905" y="4828670"/>
                    <a:pt x="2488775" y="4905638"/>
                    <a:pt x="2487078" y="4805565"/>
                  </a:cubicBezTo>
                  <a:close/>
                  <a:moveTo>
                    <a:pt x="2497301" y="5075079"/>
                  </a:moveTo>
                  <a:cubicBezTo>
                    <a:pt x="2759022" y="5075079"/>
                    <a:pt x="2713544" y="5055760"/>
                    <a:pt x="2715072" y="5153323"/>
                  </a:cubicBezTo>
                  <a:cubicBezTo>
                    <a:pt x="2716573" y="5249413"/>
                    <a:pt x="2716867" y="5242782"/>
                    <a:pt x="2718284" y="5330433"/>
                  </a:cubicBezTo>
                  <a:cubicBezTo>
                    <a:pt x="2611158" y="5331064"/>
                    <a:pt x="2589618" y="5329690"/>
                    <a:pt x="2495716" y="5329690"/>
                  </a:cubicBezTo>
                  <a:cubicBezTo>
                    <a:pt x="2491243" y="5045077"/>
                    <a:pt x="2488760" y="5075079"/>
                    <a:pt x="2497301" y="5075079"/>
                  </a:cubicBezTo>
                  <a:close/>
                  <a:moveTo>
                    <a:pt x="2497301" y="5342714"/>
                  </a:moveTo>
                  <a:cubicBezTo>
                    <a:pt x="2498296" y="5342714"/>
                    <a:pt x="2718494" y="5343247"/>
                    <a:pt x="2718522" y="5344747"/>
                  </a:cubicBezTo>
                  <a:cubicBezTo>
                    <a:pt x="2718550" y="5346430"/>
                    <a:pt x="2721593" y="5596610"/>
                    <a:pt x="2721607" y="5598293"/>
                  </a:cubicBezTo>
                  <a:cubicBezTo>
                    <a:pt x="2567306" y="5599092"/>
                    <a:pt x="2604903" y="5596638"/>
                    <a:pt x="2498619" y="5596624"/>
                  </a:cubicBezTo>
                  <a:cubicBezTo>
                    <a:pt x="2494202" y="5314465"/>
                    <a:pt x="2496305" y="5342714"/>
                    <a:pt x="2497301" y="5342714"/>
                  </a:cubicBezTo>
                  <a:close/>
                  <a:moveTo>
                    <a:pt x="2749556" y="4807206"/>
                  </a:moveTo>
                  <a:cubicBezTo>
                    <a:pt x="2832575" y="4807542"/>
                    <a:pt x="2835296" y="4807220"/>
                    <a:pt x="2917684" y="4807542"/>
                  </a:cubicBezTo>
                  <a:cubicBezTo>
                    <a:pt x="2951565" y="4807682"/>
                    <a:pt x="2942884" y="4767516"/>
                    <a:pt x="2946348" y="5061452"/>
                  </a:cubicBezTo>
                  <a:cubicBezTo>
                    <a:pt x="2702058" y="5062574"/>
                    <a:pt x="2724945" y="5063878"/>
                    <a:pt x="2724818" y="5057400"/>
                  </a:cubicBezTo>
                  <a:cubicBezTo>
                    <a:pt x="2719069" y="4767376"/>
                    <a:pt x="2710094" y="4807038"/>
                    <a:pt x="2749556" y="4807206"/>
                  </a:cubicBezTo>
                  <a:close/>
                  <a:moveTo>
                    <a:pt x="2946516" y="5074462"/>
                  </a:moveTo>
                  <a:cubicBezTo>
                    <a:pt x="2947288" y="5139163"/>
                    <a:pt x="2948101" y="5193447"/>
                    <a:pt x="2949784" y="5249133"/>
                  </a:cubicBezTo>
                  <a:cubicBezTo>
                    <a:pt x="2952911" y="5352079"/>
                    <a:pt x="2992373" y="5328232"/>
                    <a:pt x="2749528" y="5330209"/>
                  </a:cubicBezTo>
                  <a:cubicBezTo>
                    <a:pt x="2721088" y="5330433"/>
                    <a:pt x="2731073" y="5369394"/>
                    <a:pt x="2725183" y="5074897"/>
                  </a:cubicBezTo>
                  <a:cubicBezTo>
                    <a:pt x="2929394" y="5074925"/>
                    <a:pt x="2849768" y="5074925"/>
                    <a:pt x="2946516" y="5074462"/>
                  </a:cubicBezTo>
                  <a:close/>
                  <a:moveTo>
                    <a:pt x="2749640" y="5343247"/>
                  </a:moveTo>
                  <a:cubicBezTo>
                    <a:pt x="2750636" y="5343233"/>
                    <a:pt x="2951929" y="5341257"/>
                    <a:pt x="2951985" y="5344747"/>
                  </a:cubicBezTo>
                  <a:cubicBezTo>
                    <a:pt x="2956571" y="5638613"/>
                    <a:pt x="2972222" y="5597017"/>
                    <a:pt x="2917670" y="5597466"/>
                  </a:cubicBezTo>
                  <a:cubicBezTo>
                    <a:pt x="2833767" y="5598152"/>
                    <a:pt x="2828663" y="5597480"/>
                    <a:pt x="2749556" y="5598110"/>
                  </a:cubicBezTo>
                  <a:cubicBezTo>
                    <a:pt x="2727903" y="5598251"/>
                    <a:pt x="2733415" y="5609719"/>
                    <a:pt x="2732265" y="5535947"/>
                  </a:cubicBezTo>
                  <a:cubicBezTo>
                    <a:pt x="2728885" y="5313960"/>
                    <a:pt x="2722168" y="5343471"/>
                    <a:pt x="2749640" y="5343247"/>
                  </a:cubicBezTo>
                  <a:close/>
                  <a:moveTo>
                    <a:pt x="2954075" y="4807640"/>
                  </a:moveTo>
                  <a:cubicBezTo>
                    <a:pt x="3093609" y="4807893"/>
                    <a:pt x="3073556" y="4807023"/>
                    <a:pt x="3170093" y="4807023"/>
                  </a:cubicBezTo>
                  <a:cubicBezTo>
                    <a:pt x="3181537" y="4807023"/>
                    <a:pt x="3176278" y="4776783"/>
                    <a:pt x="3180835" y="5062714"/>
                  </a:cubicBezTo>
                  <a:cubicBezTo>
                    <a:pt x="3094156" y="5062952"/>
                    <a:pt x="3080287" y="5060961"/>
                    <a:pt x="2957861" y="5061382"/>
                  </a:cubicBezTo>
                  <a:cubicBezTo>
                    <a:pt x="2956908" y="4987414"/>
                    <a:pt x="2957959" y="5054218"/>
                    <a:pt x="2954075" y="4807640"/>
                  </a:cubicBezTo>
                  <a:close/>
                  <a:moveTo>
                    <a:pt x="3001825" y="5074350"/>
                  </a:moveTo>
                  <a:cubicBezTo>
                    <a:pt x="3085027" y="5074350"/>
                    <a:pt x="3085896" y="5075766"/>
                    <a:pt x="3170079" y="5075766"/>
                  </a:cubicBezTo>
                  <a:cubicBezTo>
                    <a:pt x="3186501" y="5075766"/>
                    <a:pt x="3180793" y="5044208"/>
                    <a:pt x="3185449" y="5330139"/>
                  </a:cubicBezTo>
                  <a:cubicBezTo>
                    <a:pt x="3101757" y="5330363"/>
                    <a:pt x="3070372" y="5328877"/>
                    <a:pt x="2963218" y="5329255"/>
                  </a:cubicBezTo>
                  <a:cubicBezTo>
                    <a:pt x="2958114" y="5033469"/>
                    <a:pt x="2940248" y="5074350"/>
                    <a:pt x="3001825" y="5074350"/>
                  </a:cubicBezTo>
                  <a:close/>
                  <a:moveTo>
                    <a:pt x="3183752" y="4579134"/>
                  </a:moveTo>
                  <a:cubicBezTo>
                    <a:pt x="3182883" y="4523252"/>
                    <a:pt x="3145047" y="4539739"/>
                    <a:pt x="3407456" y="4538785"/>
                  </a:cubicBezTo>
                  <a:cubicBezTo>
                    <a:pt x="3409812" y="4678715"/>
                    <a:pt x="3408353" y="4681183"/>
                    <a:pt x="3410344" y="4793592"/>
                  </a:cubicBezTo>
                  <a:cubicBezTo>
                    <a:pt x="3363758" y="4794139"/>
                    <a:pt x="3344574" y="4793985"/>
                    <a:pt x="3188871" y="4794013"/>
                  </a:cubicBezTo>
                  <a:cubicBezTo>
                    <a:pt x="3187230" y="4676571"/>
                    <a:pt x="3185253" y="4674748"/>
                    <a:pt x="3183752" y="4579134"/>
                  </a:cubicBezTo>
                  <a:close/>
                  <a:moveTo>
                    <a:pt x="3410583" y="4806617"/>
                  </a:moveTo>
                  <a:cubicBezTo>
                    <a:pt x="3411915" y="4876715"/>
                    <a:pt x="3414005" y="4915648"/>
                    <a:pt x="3415183" y="5057597"/>
                  </a:cubicBezTo>
                  <a:cubicBezTo>
                    <a:pt x="3415211" y="5061438"/>
                    <a:pt x="3441014" y="5061186"/>
                    <a:pt x="3192307" y="5062672"/>
                  </a:cubicBezTo>
                  <a:cubicBezTo>
                    <a:pt x="3188464" y="4821562"/>
                    <a:pt x="3190343" y="4908049"/>
                    <a:pt x="3189053" y="4807023"/>
                  </a:cubicBezTo>
                  <a:cubicBezTo>
                    <a:pt x="3344770" y="4806996"/>
                    <a:pt x="3369788" y="4807122"/>
                    <a:pt x="3410583" y="4806617"/>
                  </a:cubicBezTo>
                  <a:close/>
                  <a:moveTo>
                    <a:pt x="3415337" y="5074280"/>
                  </a:moveTo>
                  <a:cubicBezTo>
                    <a:pt x="3415351" y="5075388"/>
                    <a:pt x="3418156" y="5328148"/>
                    <a:pt x="3418170" y="5329157"/>
                  </a:cubicBezTo>
                  <a:cubicBezTo>
                    <a:pt x="3301143" y="5327601"/>
                    <a:pt x="3253183" y="5329802"/>
                    <a:pt x="3196934" y="5330082"/>
                  </a:cubicBezTo>
                  <a:cubicBezTo>
                    <a:pt x="3195784" y="5258947"/>
                    <a:pt x="3195686" y="5274789"/>
                    <a:pt x="3192517" y="5075696"/>
                  </a:cubicBezTo>
                  <a:cubicBezTo>
                    <a:pt x="3257011" y="5075317"/>
                    <a:pt x="3305392" y="5071939"/>
                    <a:pt x="3415337" y="5074280"/>
                  </a:cubicBezTo>
                  <a:close/>
                  <a:moveTo>
                    <a:pt x="3417973" y="4483352"/>
                  </a:moveTo>
                  <a:cubicBezTo>
                    <a:pt x="3413528" y="4246266"/>
                    <a:pt x="3411452" y="4271725"/>
                    <a:pt x="3422517" y="4271641"/>
                  </a:cubicBezTo>
                  <a:cubicBezTo>
                    <a:pt x="3670733" y="4269622"/>
                    <a:pt x="3636530" y="4266005"/>
                    <a:pt x="3636642" y="4292152"/>
                  </a:cubicBezTo>
                  <a:cubicBezTo>
                    <a:pt x="3637806" y="4566769"/>
                    <a:pt x="3655055" y="4524794"/>
                    <a:pt x="3590715" y="4525228"/>
                  </a:cubicBezTo>
                  <a:cubicBezTo>
                    <a:pt x="3510234" y="4525775"/>
                    <a:pt x="3512716" y="4525355"/>
                    <a:pt x="3422433" y="4525705"/>
                  </a:cubicBezTo>
                  <a:cubicBezTo>
                    <a:pt x="3417426" y="4525733"/>
                    <a:pt x="3418899" y="4532084"/>
                    <a:pt x="3417973" y="4483352"/>
                  </a:cubicBezTo>
                  <a:close/>
                  <a:moveTo>
                    <a:pt x="3422503" y="4538729"/>
                  </a:moveTo>
                  <a:cubicBezTo>
                    <a:pt x="3679568" y="4537678"/>
                    <a:pt x="3639068" y="4526322"/>
                    <a:pt x="3639909" y="4579330"/>
                  </a:cubicBezTo>
                  <a:cubicBezTo>
                    <a:pt x="3643934" y="4837208"/>
                    <a:pt x="3659711" y="4794238"/>
                    <a:pt x="3590813" y="4793397"/>
                  </a:cubicBezTo>
                  <a:cubicBezTo>
                    <a:pt x="3393390" y="4790999"/>
                    <a:pt x="3421998" y="4805061"/>
                    <a:pt x="3421451" y="4770530"/>
                  </a:cubicBezTo>
                  <a:cubicBezTo>
                    <a:pt x="3417384" y="4511153"/>
                    <a:pt x="3418688" y="4538729"/>
                    <a:pt x="3422503" y="4538729"/>
                  </a:cubicBezTo>
                  <a:close/>
                  <a:moveTo>
                    <a:pt x="3422545" y="4806462"/>
                  </a:moveTo>
                  <a:cubicBezTo>
                    <a:pt x="3691194" y="4803196"/>
                    <a:pt x="3643836" y="4793873"/>
                    <a:pt x="3645814" y="4866453"/>
                  </a:cubicBezTo>
                  <a:cubicBezTo>
                    <a:pt x="3647623" y="4933032"/>
                    <a:pt x="3648688" y="4992237"/>
                    <a:pt x="3648478" y="5057513"/>
                  </a:cubicBezTo>
                  <a:cubicBezTo>
                    <a:pt x="3648450" y="5066289"/>
                    <a:pt x="3427733" y="5061494"/>
                    <a:pt x="3426724" y="5061480"/>
                  </a:cubicBezTo>
                  <a:cubicBezTo>
                    <a:pt x="3425069" y="4870883"/>
                    <a:pt x="3420932" y="4806491"/>
                    <a:pt x="3422545" y="4806462"/>
                  </a:cubicBezTo>
                  <a:close/>
                  <a:moveTo>
                    <a:pt x="3648436" y="5075724"/>
                  </a:moveTo>
                  <a:cubicBezTo>
                    <a:pt x="3648380" y="5168296"/>
                    <a:pt x="3651493" y="5249876"/>
                    <a:pt x="3652811" y="5327882"/>
                  </a:cubicBezTo>
                  <a:cubicBezTo>
                    <a:pt x="3586929" y="5328204"/>
                    <a:pt x="3550664" y="5330896"/>
                    <a:pt x="3429641" y="5329311"/>
                  </a:cubicBezTo>
                  <a:cubicBezTo>
                    <a:pt x="3429627" y="5328064"/>
                    <a:pt x="3426836" y="5075528"/>
                    <a:pt x="3426822" y="5074532"/>
                  </a:cubicBezTo>
                  <a:cubicBezTo>
                    <a:pt x="3473535" y="5075528"/>
                    <a:pt x="3646809" y="5075724"/>
                    <a:pt x="3648436" y="5075724"/>
                  </a:cubicBezTo>
                  <a:close/>
                  <a:moveTo>
                    <a:pt x="3653036" y="5340906"/>
                  </a:moveTo>
                  <a:cubicBezTo>
                    <a:pt x="3654564" y="5435020"/>
                    <a:pt x="3654494" y="5492178"/>
                    <a:pt x="3656654" y="5596778"/>
                  </a:cubicBezTo>
                  <a:lnTo>
                    <a:pt x="3434128" y="5596876"/>
                  </a:lnTo>
                  <a:cubicBezTo>
                    <a:pt x="3433413" y="5562991"/>
                    <a:pt x="3429949" y="5348532"/>
                    <a:pt x="3429879" y="5344565"/>
                  </a:cubicBezTo>
                  <a:cubicBezTo>
                    <a:pt x="3429851" y="5342224"/>
                    <a:pt x="3410359" y="5342140"/>
                    <a:pt x="3653036" y="5340906"/>
                  </a:cubicBezTo>
                  <a:close/>
                  <a:moveTo>
                    <a:pt x="3655882" y="4806897"/>
                  </a:moveTo>
                  <a:cubicBezTo>
                    <a:pt x="3752491" y="4807079"/>
                    <a:pt x="3735256" y="4806056"/>
                    <a:pt x="3878169" y="4806000"/>
                  </a:cubicBezTo>
                  <a:cubicBezTo>
                    <a:pt x="3878968" y="4874739"/>
                    <a:pt x="3878169" y="4957398"/>
                    <a:pt x="3882264" y="5060078"/>
                  </a:cubicBezTo>
                  <a:cubicBezTo>
                    <a:pt x="3737541" y="5060008"/>
                    <a:pt x="3771450" y="5062798"/>
                    <a:pt x="3659963" y="5062714"/>
                  </a:cubicBezTo>
                  <a:cubicBezTo>
                    <a:pt x="3660314" y="4946225"/>
                    <a:pt x="3657200" y="4872888"/>
                    <a:pt x="3655882" y="4806897"/>
                  </a:cubicBezTo>
                  <a:close/>
                  <a:moveTo>
                    <a:pt x="3674884" y="5075738"/>
                  </a:moveTo>
                  <a:cubicBezTo>
                    <a:pt x="3923395" y="5075738"/>
                    <a:pt x="3883133" y="5045161"/>
                    <a:pt x="3884817" y="5153295"/>
                  </a:cubicBezTo>
                  <a:cubicBezTo>
                    <a:pt x="3886247" y="5244941"/>
                    <a:pt x="3885209" y="5244437"/>
                    <a:pt x="3886401" y="5328863"/>
                  </a:cubicBezTo>
                  <a:cubicBezTo>
                    <a:pt x="3885405" y="5328849"/>
                    <a:pt x="3691628" y="5327783"/>
                    <a:pt x="3664297" y="5327853"/>
                  </a:cubicBezTo>
                  <a:cubicBezTo>
                    <a:pt x="3659529" y="5046731"/>
                    <a:pt x="3652405" y="5075738"/>
                    <a:pt x="3674884" y="5075738"/>
                  </a:cubicBezTo>
                  <a:close/>
                  <a:moveTo>
                    <a:pt x="3674884" y="5340850"/>
                  </a:moveTo>
                  <a:cubicBezTo>
                    <a:pt x="3910325" y="5340850"/>
                    <a:pt x="3886597" y="5341354"/>
                    <a:pt x="3886639" y="5344761"/>
                  </a:cubicBezTo>
                  <a:cubicBezTo>
                    <a:pt x="3891267" y="5640492"/>
                    <a:pt x="3905557" y="5595811"/>
                    <a:pt x="3843111" y="5595811"/>
                  </a:cubicBezTo>
                  <a:cubicBezTo>
                    <a:pt x="3759250" y="5595811"/>
                    <a:pt x="3757371" y="5596778"/>
                    <a:pt x="3674870" y="5596778"/>
                  </a:cubicBezTo>
                  <a:cubicBezTo>
                    <a:pt x="3665755" y="5596778"/>
                    <a:pt x="3668139" y="5606158"/>
                    <a:pt x="3667031" y="5535975"/>
                  </a:cubicBezTo>
                  <a:cubicBezTo>
                    <a:pt x="3663623" y="5316862"/>
                    <a:pt x="3659122" y="5340850"/>
                    <a:pt x="3674884" y="5340850"/>
                  </a:cubicBezTo>
                  <a:close/>
                  <a:moveTo>
                    <a:pt x="4109403" y="4579302"/>
                  </a:moveTo>
                  <a:cubicBezTo>
                    <a:pt x="4113288" y="4826104"/>
                    <a:pt x="4119570" y="4793831"/>
                    <a:pt x="4095772" y="4793453"/>
                  </a:cubicBezTo>
                  <a:cubicBezTo>
                    <a:pt x="4047265" y="4792667"/>
                    <a:pt x="4005026" y="4792681"/>
                    <a:pt x="3927238" y="4792892"/>
                  </a:cubicBezTo>
                  <a:cubicBezTo>
                    <a:pt x="3876795" y="4793018"/>
                    <a:pt x="3889739" y="4829231"/>
                    <a:pt x="3885840" y="4579106"/>
                  </a:cubicBezTo>
                  <a:cubicBezTo>
                    <a:pt x="3885041" y="4527247"/>
                    <a:pt x="3874285" y="4538323"/>
                    <a:pt x="3927322" y="4537678"/>
                  </a:cubicBezTo>
                  <a:cubicBezTo>
                    <a:pt x="4140956" y="4535098"/>
                    <a:pt x="4108646" y="4530135"/>
                    <a:pt x="4109403" y="4579302"/>
                  </a:cubicBezTo>
                  <a:close/>
                  <a:moveTo>
                    <a:pt x="4103850" y="4292432"/>
                  </a:moveTo>
                  <a:cubicBezTo>
                    <a:pt x="4106178" y="4348623"/>
                    <a:pt x="4106262" y="4364689"/>
                    <a:pt x="4107987" y="4483604"/>
                  </a:cubicBezTo>
                  <a:cubicBezTo>
                    <a:pt x="4108674" y="4533963"/>
                    <a:pt x="4112320" y="4526028"/>
                    <a:pt x="4095885" y="4525509"/>
                  </a:cubicBezTo>
                  <a:cubicBezTo>
                    <a:pt x="3827530" y="4516733"/>
                    <a:pt x="3884157" y="4597934"/>
                    <a:pt x="3881717" y="4269916"/>
                  </a:cubicBezTo>
                  <a:cubicBezTo>
                    <a:pt x="4137142" y="4270912"/>
                    <a:pt x="4102532" y="4260706"/>
                    <a:pt x="4103850" y="4292432"/>
                  </a:cubicBezTo>
                  <a:close/>
                  <a:moveTo>
                    <a:pt x="4098703" y="4005127"/>
                  </a:moveTo>
                  <a:cubicBezTo>
                    <a:pt x="4103121" y="4288296"/>
                    <a:pt x="4104439" y="4257215"/>
                    <a:pt x="4095688" y="4257285"/>
                  </a:cubicBezTo>
                  <a:cubicBezTo>
                    <a:pt x="3837024" y="4259009"/>
                    <a:pt x="3882012" y="4271725"/>
                    <a:pt x="3880834" y="4196271"/>
                  </a:cubicBezTo>
                  <a:cubicBezTo>
                    <a:pt x="3879305" y="4099662"/>
                    <a:pt x="3878899" y="4106573"/>
                    <a:pt x="3877258" y="4004875"/>
                  </a:cubicBezTo>
                  <a:cubicBezTo>
                    <a:pt x="3877215" y="4001412"/>
                    <a:pt x="4098661" y="4002730"/>
                    <a:pt x="4098703" y="4005127"/>
                  </a:cubicBezTo>
                  <a:close/>
                  <a:moveTo>
                    <a:pt x="4098451" y="3989537"/>
                  </a:moveTo>
                  <a:cubicBezTo>
                    <a:pt x="3984383" y="3991795"/>
                    <a:pt x="3939887" y="3989622"/>
                    <a:pt x="3877005" y="3989285"/>
                  </a:cubicBezTo>
                  <a:cubicBezTo>
                    <a:pt x="3875701" y="3910859"/>
                    <a:pt x="3872953" y="3821877"/>
                    <a:pt x="3872798" y="3734590"/>
                  </a:cubicBezTo>
                  <a:cubicBezTo>
                    <a:pt x="3952101" y="3734913"/>
                    <a:pt x="3921895" y="3735978"/>
                    <a:pt x="4094033" y="3735557"/>
                  </a:cubicBezTo>
                  <a:cubicBezTo>
                    <a:pt x="4097091" y="3923982"/>
                    <a:pt x="4097399" y="3924556"/>
                    <a:pt x="4098451" y="3989537"/>
                  </a:cubicBezTo>
                  <a:close/>
                  <a:moveTo>
                    <a:pt x="4093837" y="3722505"/>
                  </a:moveTo>
                  <a:cubicBezTo>
                    <a:pt x="3844050" y="3723164"/>
                    <a:pt x="3872798" y="3722014"/>
                    <a:pt x="3872798" y="3718229"/>
                  </a:cubicBezTo>
                  <a:cubicBezTo>
                    <a:pt x="3872672" y="3594660"/>
                    <a:pt x="3869545" y="3529020"/>
                    <a:pt x="3868227" y="3465679"/>
                  </a:cubicBezTo>
                  <a:cubicBezTo>
                    <a:pt x="3941387" y="3466184"/>
                    <a:pt x="3948062" y="3468988"/>
                    <a:pt x="4090177" y="3467516"/>
                  </a:cubicBezTo>
                  <a:cubicBezTo>
                    <a:pt x="4091608" y="3569088"/>
                    <a:pt x="4090023" y="3487199"/>
                    <a:pt x="4093837" y="3722505"/>
                  </a:cubicBezTo>
                  <a:close/>
                  <a:moveTo>
                    <a:pt x="4088466" y="3239654"/>
                  </a:moveTo>
                  <a:cubicBezTo>
                    <a:pt x="4089953" y="3334371"/>
                    <a:pt x="4088115" y="3335226"/>
                    <a:pt x="4089616" y="3431022"/>
                  </a:cubicBezTo>
                  <a:cubicBezTo>
                    <a:pt x="4090177" y="3465861"/>
                    <a:pt x="4122529" y="3454323"/>
                    <a:pt x="3867960" y="3452669"/>
                  </a:cubicBezTo>
                  <a:cubicBezTo>
                    <a:pt x="3865899" y="3344437"/>
                    <a:pt x="3867946" y="3332843"/>
                    <a:pt x="3865380" y="3199123"/>
                  </a:cubicBezTo>
                  <a:cubicBezTo>
                    <a:pt x="4129359" y="3199516"/>
                    <a:pt x="4087639" y="3187039"/>
                    <a:pt x="4088466" y="3239654"/>
                  </a:cubicBezTo>
                  <a:close/>
                  <a:moveTo>
                    <a:pt x="4081623" y="2930689"/>
                  </a:moveTo>
                  <a:cubicBezTo>
                    <a:pt x="4086250" y="3201451"/>
                    <a:pt x="4084567" y="3081120"/>
                    <a:pt x="4087386" y="3186618"/>
                  </a:cubicBezTo>
                  <a:cubicBezTo>
                    <a:pt x="3824109" y="3186702"/>
                    <a:pt x="3865520" y="3198857"/>
                    <a:pt x="3864146" y="3143662"/>
                  </a:cubicBezTo>
                  <a:cubicBezTo>
                    <a:pt x="3862505" y="3078050"/>
                    <a:pt x="3861509" y="3019490"/>
                    <a:pt x="3861229" y="2952490"/>
                  </a:cubicBezTo>
                  <a:cubicBezTo>
                    <a:pt x="3861074" y="2921787"/>
                    <a:pt x="3826549" y="2928502"/>
                    <a:pt x="4081623" y="2930689"/>
                  </a:cubicBezTo>
                  <a:close/>
                  <a:moveTo>
                    <a:pt x="4079309" y="2665634"/>
                  </a:moveTo>
                  <a:cubicBezTo>
                    <a:pt x="4081034" y="2775309"/>
                    <a:pt x="4078285" y="2729143"/>
                    <a:pt x="4081398" y="2917679"/>
                  </a:cubicBezTo>
                  <a:cubicBezTo>
                    <a:pt x="4079982" y="2917665"/>
                    <a:pt x="3862702" y="2916838"/>
                    <a:pt x="3861005" y="2916824"/>
                  </a:cubicBezTo>
                  <a:cubicBezTo>
                    <a:pt x="3859799" y="2770949"/>
                    <a:pt x="3857092" y="2771370"/>
                    <a:pt x="3855493" y="2662535"/>
                  </a:cubicBezTo>
                  <a:cubicBezTo>
                    <a:pt x="3856517" y="2662535"/>
                    <a:pt x="4079295" y="2664638"/>
                    <a:pt x="4079309" y="2665634"/>
                  </a:cubicBezTo>
                  <a:close/>
                  <a:moveTo>
                    <a:pt x="4073559" y="2395377"/>
                  </a:moveTo>
                  <a:cubicBezTo>
                    <a:pt x="4080908" y="2739265"/>
                    <a:pt x="4078341" y="2608742"/>
                    <a:pt x="4079070" y="2650647"/>
                  </a:cubicBezTo>
                  <a:cubicBezTo>
                    <a:pt x="3987034" y="2652904"/>
                    <a:pt x="3924124" y="2649679"/>
                    <a:pt x="3855311" y="2649525"/>
                  </a:cubicBezTo>
                  <a:cubicBezTo>
                    <a:pt x="3854105" y="2568618"/>
                    <a:pt x="3854049" y="2511291"/>
                    <a:pt x="3851679" y="2395293"/>
                  </a:cubicBezTo>
                  <a:cubicBezTo>
                    <a:pt x="3919160" y="2395321"/>
                    <a:pt x="4009808" y="2396288"/>
                    <a:pt x="4073559" y="2395377"/>
                  </a:cubicBezTo>
                  <a:close/>
                  <a:moveTo>
                    <a:pt x="4073194" y="2378777"/>
                  </a:moveTo>
                  <a:cubicBezTo>
                    <a:pt x="4073335" y="2384862"/>
                    <a:pt x="4091117" y="2382353"/>
                    <a:pt x="3851412" y="2382268"/>
                  </a:cubicBezTo>
                  <a:cubicBezTo>
                    <a:pt x="3851384" y="2380979"/>
                    <a:pt x="3846560" y="2127335"/>
                    <a:pt x="3846546" y="2126298"/>
                  </a:cubicBezTo>
                  <a:cubicBezTo>
                    <a:pt x="3847556" y="2126298"/>
                    <a:pt x="4068258" y="2127545"/>
                    <a:pt x="4069324" y="2127559"/>
                  </a:cubicBezTo>
                  <a:cubicBezTo>
                    <a:pt x="4070137" y="2184381"/>
                    <a:pt x="4070838" y="2271163"/>
                    <a:pt x="4073194" y="2378777"/>
                  </a:cubicBezTo>
                  <a:close/>
                  <a:moveTo>
                    <a:pt x="4066281" y="1900539"/>
                  </a:moveTo>
                  <a:cubicBezTo>
                    <a:pt x="4067781" y="1996125"/>
                    <a:pt x="4067276" y="1995943"/>
                    <a:pt x="4068777" y="2091767"/>
                  </a:cubicBezTo>
                  <a:cubicBezTo>
                    <a:pt x="4069296" y="2124713"/>
                    <a:pt x="4103373" y="2113371"/>
                    <a:pt x="3846322" y="2113273"/>
                  </a:cubicBezTo>
                  <a:cubicBezTo>
                    <a:pt x="3844022" y="1975881"/>
                    <a:pt x="3846055" y="2007523"/>
                    <a:pt x="3843405" y="1860219"/>
                  </a:cubicBezTo>
                  <a:cubicBezTo>
                    <a:pt x="4103864" y="1860219"/>
                    <a:pt x="4065411" y="1844531"/>
                    <a:pt x="4066281" y="1900539"/>
                  </a:cubicBezTo>
                  <a:close/>
                  <a:moveTo>
                    <a:pt x="4062593" y="1613585"/>
                  </a:moveTo>
                  <a:cubicBezTo>
                    <a:pt x="4068399" y="1891693"/>
                    <a:pt x="4078285" y="1846633"/>
                    <a:pt x="4011449" y="1846633"/>
                  </a:cubicBezTo>
                  <a:cubicBezTo>
                    <a:pt x="3927139" y="1846633"/>
                    <a:pt x="3927504" y="1847194"/>
                    <a:pt x="3843153" y="1847194"/>
                  </a:cubicBezTo>
                  <a:cubicBezTo>
                    <a:pt x="3840923" y="1730761"/>
                    <a:pt x="3840544" y="1750206"/>
                    <a:pt x="3839142" y="1591111"/>
                  </a:cubicBezTo>
                  <a:cubicBezTo>
                    <a:pt x="4092659" y="1591125"/>
                    <a:pt x="4061933" y="1581774"/>
                    <a:pt x="4062593" y="1613585"/>
                  </a:cubicBezTo>
                  <a:close/>
                  <a:moveTo>
                    <a:pt x="4057221" y="1326743"/>
                  </a:moveTo>
                  <a:cubicBezTo>
                    <a:pt x="4061906" y="1625417"/>
                    <a:pt x="4078579" y="1577877"/>
                    <a:pt x="4011449" y="1577877"/>
                  </a:cubicBezTo>
                  <a:cubicBezTo>
                    <a:pt x="3928191" y="1577877"/>
                    <a:pt x="3927238" y="1578101"/>
                    <a:pt x="3843111" y="1578101"/>
                  </a:cubicBezTo>
                  <a:cubicBezTo>
                    <a:pt x="3837529" y="1578101"/>
                    <a:pt x="3839254" y="1585812"/>
                    <a:pt x="3838188" y="1517719"/>
                  </a:cubicBezTo>
                  <a:cubicBezTo>
                    <a:pt x="3834711" y="1294512"/>
                    <a:pt x="3833448" y="1323630"/>
                    <a:pt x="3843111" y="1323630"/>
                  </a:cubicBezTo>
                  <a:cubicBezTo>
                    <a:pt x="4072647" y="1323630"/>
                    <a:pt x="4057109" y="1319256"/>
                    <a:pt x="4057221" y="1326743"/>
                  </a:cubicBezTo>
                  <a:close/>
                  <a:moveTo>
                    <a:pt x="4056969" y="1309709"/>
                  </a:moveTo>
                  <a:cubicBezTo>
                    <a:pt x="3977764" y="1308798"/>
                    <a:pt x="3925709" y="1310592"/>
                    <a:pt x="3836099" y="1310606"/>
                  </a:cubicBezTo>
                  <a:cubicBezTo>
                    <a:pt x="3831149" y="1023049"/>
                    <a:pt x="3823968" y="1054467"/>
                    <a:pt x="3843124" y="1054467"/>
                  </a:cubicBezTo>
                  <a:cubicBezTo>
                    <a:pt x="3913887" y="1054467"/>
                    <a:pt x="3932819" y="1054635"/>
                    <a:pt x="4011463" y="1054635"/>
                  </a:cubicBezTo>
                  <a:cubicBezTo>
                    <a:pt x="4067655" y="1054649"/>
                    <a:pt x="4052412" y="1008469"/>
                    <a:pt x="4056969" y="1309709"/>
                  </a:cubicBezTo>
                  <a:close/>
                  <a:moveTo>
                    <a:pt x="4049382" y="848673"/>
                  </a:moveTo>
                  <a:cubicBezTo>
                    <a:pt x="4051149" y="906896"/>
                    <a:pt x="4051177" y="919766"/>
                    <a:pt x="4053169" y="1041877"/>
                  </a:cubicBezTo>
                  <a:cubicBezTo>
                    <a:pt x="4028333" y="1041555"/>
                    <a:pt x="3847962" y="1041429"/>
                    <a:pt x="3830644" y="1041485"/>
                  </a:cubicBezTo>
                  <a:cubicBezTo>
                    <a:pt x="3826002" y="749484"/>
                    <a:pt x="3818583" y="788626"/>
                    <a:pt x="3843124" y="788626"/>
                  </a:cubicBezTo>
                  <a:cubicBezTo>
                    <a:pt x="4089784" y="788626"/>
                    <a:pt x="4046886" y="765873"/>
                    <a:pt x="4049382" y="848673"/>
                  </a:cubicBezTo>
                  <a:close/>
                  <a:moveTo>
                    <a:pt x="4045372" y="561606"/>
                  </a:moveTo>
                  <a:cubicBezTo>
                    <a:pt x="4049186" y="812123"/>
                    <a:pt x="4057614" y="773752"/>
                    <a:pt x="4011449" y="773752"/>
                  </a:cubicBezTo>
                  <a:cubicBezTo>
                    <a:pt x="3798333" y="773752"/>
                    <a:pt x="3825946" y="786580"/>
                    <a:pt x="3825427" y="752750"/>
                  </a:cubicBezTo>
                  <a:cubicBezTo>
                    <a:pt x="3821220" y="484344"/>
                    <a:pt x="3816508" y="520038"/>
                    <a:pt x="3843124" y="520038"/>
                  </a:cubicBezTo>
                  <a:cubicBezTo>
                    <a:pt x="4081679" y="520038"/>
                    <a:pt x="4044516" y="507014"/>
                    <a:pt x="4045372" y="561606"/>
                  </a:cubicBezTo>
                  <a:close/>
                  <a:moveTo>
                    <a:pt x="3843124" y="251211"/>
                  </a:moveTo>
                  <a:cubicBezTo>
                    <a:pt x="4071946" y="251211"/>
                    <a:pt x="4040800" y="245757"/>
                    <a:pt x="4040828" y="274526"/>
                  </a:cubicBezTo>
                  <a:cubicBezTo>
                    <a:pt x="4040828" y="546044"/>
                    <a:pt x="4058694" y="506537"/>
                    <a:pt x="4011449" y="506537"/>
                  </a:cubicBezTo>
                  <a:cubicBezTo>
                    <a:pt x="3787718" y="506537"/>
                    <a:pt x="3822945" y="518650"/>
                    <a:pt x="3821724" y="465684"/>
                  </a:cubicBezTo>
                  <a:cubicBezTo>
                    <a:pt x="3816270" y="216835"/>
                    <a:pt x="3808809" y="251211"/>
                    <a:pt x="3843124" y="251211"/>
                  </a:cubicBezTo>
                  <a:close/>
                  <a:moveTo>
                    <a:pt x="3819158" y="1041541"/>
                  </a:moveTo>
                  <a:cubicBezTo>
                    <a:pt x="3759951" y="1041919"/>
                    <a:pt x="3597264" y="1048228"/>
                    <a:pt x="3596914" y="1039424"/>
                  </a:cubicBezTo>
                  <a:cubicBezTo>
                    <a:pt x="3593295" y="949895"/>
                    <a:pt x="3593477" y="863898"/>
                    <a:pt x="3592468" y="788318"/>
                  </a:cubicBezTo>
                  <a:cubicBezTo>
                    <a:pt x="3832424" y="788402"/>
                    <a:pt x="3715580" y="788542"/>
                    <a:pt x="3814530" y="788626"/>
                  </a:cubicBezTo>
                  <a:cubicBezTo>
                    <a:pt x="3816662" y="907920"/>
                    <a:pt x="3814909" y="774060"/>
                    <a:pt x="3819158" y="1041541"/>
                  </a:cubicBezTo>
                  <a:close/>
                  <a:moveTo>
                    <a:pt x="3813941" y="752974"/>
                  </a:moveTo>
                  <a:cubicBezTo>
                    <a:pt x="3814432" y="784603"/>
                    <a:pt x="3849281" y="775392"/>
                    <a:pt x="3592286" y="775308"/>
                  </a:cubicBezTo>
                  <a:cubicBezTo>
                    <a:pt x="3589537" y="582958"/>
                    <a:pt x="3592258" y="726197"/>
                    <a:pt x="3589173" y="519211"/>
                  </a:cubicBezTo>
                  <a:cubicBezTo>
                    <a:pt x="3899443" y="520346"/>
                    <a:pt x="3785165" y="519940"/>
                    <a:pt x="3811361" y="520010"/>
                  </a:cubicBezTo>
                  <a:cubicBezTo>
                    <a:pt x="3813885" y="656786"/>
                    <a:pt x="3812203" y="641995"/>
                    <a:pt x="3813941" y="752974"/>
                  </a:cubicBezTo>
                  <a:close/>
                  <a:moveTo>
                    <a:pt x="3590785" y="252487"/>
                  </a:moveTo>
                  <a:cubicBezTo>
                    <a:pt x="3839787" y="251996"/>
                    <a:pt x="3805570" y="241692"/>
                    <a:pt x="3806439" y="274722"/>
                  </a:cubicBezTo>
                  <a:cubicBezTo>
                    <a:pt x="3813675" y="551680"/>
                    <a:pt x="3823674" y="507196"/>
                    <a:pt x="3759053" y="506663"/>
                  </a:cubicBezTo>
                  <a:cubicBezTo>
                    <a:pt x="3554632" y="505009"/>
                    <a:pt x="3589215" y="520374"/>
                    <a:pt x="3588443" y="468740"/>
                  </a:cubicBezTo>
                  <a:cubicBezTo>
                    <a:pt x="3585035" y="226705"/>
                    <a:pt x="3582035" y="252515"/>
                    <a:pt x="3590785" y="252487"/>
                  </a:cubicBezTo>
                  <a:close/>
                  <a:moveTo>
                    <a:pt x="3585442" y="1040013"/>
                  </a:moveTo>
                  <a:cubicBezTo>
                    <a:pt x="3585555" y="1042803"/>
                    <a:pt x="3611905" y="1041639"/>
                    <a:pt x="3363941" y="1042999"/>
                  </a:cubicBezTo>
                  <a:cubicBezTo>
                    <a:pt x="3360519" y="895386"/>
                    <a:pt x="3361374" y="859412"/>
                    <a:pt x="3360449" y="786944"/>
                  </a:cubicBezTo>
                  <a:cubicBezTo>
                    <a:pt x="3470520" y="787337"/>
                    <a:pt x="3361921" y="788248"/>
                    <a:pt x="3580997" y="788318"/>
                  </a:cubicBezTo>
                  <a:cubicBezTo>
                    <a:pt x="3582006" y="864823"/>
                    <a:pt x="3581838" y="950553"/>
                    <a:pt x="3585442" y="1040013"/>
                  </a:cubicBezTo>
                  <a:close/>
                  <a:moveTo>
                    <a:pt x="3578332" y="561606"/>
                  </a:moveTo>
                  <a:cubicBezTo>
                    <a:pt x="3579805" y="655524"/>
                    <a:pt x="3578991" y="657641"/>
                    <a:pt x="3580478" y="752974"/>
                  </a:cubicBezTo>
                  <a:cubicBezTo>
                    <a:pt x="3580997" y="785907"/>
                    <a:pt x="3614485" y="774789"/>
                    <a:pt x="3360266" y="773920"/>
                  </a:cubicBezTo>
                  <a:cubicBezTo>
                    <a:pt x="3359046" y="685961"/>
                    <a:pt x="3358443" y="684657"/>
                    <a:pt x="3355779" y="519407"/>
                  </a:cubicBezTo>
                  <a:cubicBezTo>
                    <a:pt x="3616953" y="519239"/>
                    <a:pt x="3577477" y="504785"/>
                    <a:pt x="3578332" y="561606"/>
                  </a:cubicBezTo>
                  <a:close/>
                  <a:moveTo>
                    <a:pt x="3506602" y="252599"/>
                  </a:moveTo>
                  <a:cubicBezTo>
                    <a:pt x="3585400" y="252599"/>
                    <a:pt x="3573102" y="246416"/>
                    <a:pt x="3573691" y="274652"/>
                  </a:cubicBezTo>
                  <a:cubicBezTo>
                    <a:pt x="3575079" y="341105"/>
                    <a:pt x="3575948" y="398838"/>
                    <a:pt x="3576930" y="468950"/>
                  </a:cubicBezTo>
                  <a:cubicBezTo>
                    <a:pt x="3577659" y="517739"/>
                    <a:pt x="3618159" y="506173"/>
                    <a:pt x="3355583" y="506383"/>
                  </a:cubicBezTo>
                  <a:cubicBezTo>
                    <a:pt x="3352820" y="334264"/>
                    <a:pt x="3352834" y="329875"/>
                    <a:pt x="3351446" y="274315"/>
                  </a:cubicBezTo>
                  <a:cubicBezTo>
                    <a:pt x="3350716" y="245197"/>
                    <a:pt x="3323413" y="252459"/>
                    <a:pt x="3506602" y="252599"/>
                  </a:cubicBezTo>
                  <a:close/>
                  <a:moveTo>
                    <a:pt x="3338348" y="1043069"/>
                  </a:moveTo>
                  <a:cubicBezTo>
                    <a:pt x="3255090" y="1043069"/>
                    <a:pt x="3255553" y="1041401"/>
                    <a:pt x="3170093" y="1041401"/>
                  </a:cubicBezTo>
                  <a:cubicBezTo>
                    <a:pt x="3114224" y="1041401"/>
                    <a:pt x="3129972" y="1089432"/>
                    <a:pt x="3124868" y="788038"/>
                  </a:cubicBezTo>
                  <a:cubicBezTo>
                    <a:pt x="3219933" y="789047"/>
                    <a:pt x="3253968" y="786748"/>
                    <a:pt x="3348963" y="786902"/>
                  </a:cubicBezTo>
                  <a:cubicBezTo>
                    <a:pt x="3352624" y="1080964"/>
                    <a:pt x="3358654" y="1043069"/>
                    <a:pt x="3338348" y="1043069"/>
                  </a:cubicBezTo>
                  <a:close/>
                  <a:moveTo>
                    <a:pt x="3344981" y="561578"/>
                  </a:moveTo>
                  <a:cubicBezTo>
                    <a:pt x="3348851" y="806445"/>
                    <a:pt x="3353086" y="773892"/>
                    <a:pt x="3338348" y="773892"/>
                  </a:cubicBezTo>
                  <a:cubicBezTo>
                    <a:pt x="3092894" y="773892"/>
                    <a:pt x="3124811" y="785612"/>
                    <a:pt x="3124293" y="752750"/>
                  </a:cubicBezTo>
                  <a:cubicBezTo>
                    <a:pt x="3122764" y="654795"/>
                    <a:pt x="3123914" y="656631"/>
                    <a:pt x="3122413" y="561382"/>
                  </a:cubicBezTo>
                  <a:cubicBezTo>
                    <a:pt x="3121600" y="510911"/>
                    <a:pt x="3109203" y="519645"/>
                    <a:pt x="3170079" y="519645"/>
                  </a:cubicBezTo>
                  <a:cubicBezTo>
                    <a:pt x="3379577" y="519645"/>
                    <a:pt x="3344041" y="503509"/>
                    <a:pt x="3344981" y="561578"/>
                  </a:cubicBezTo>
                  <a:close/>
                  <a:moveTo>
                    <a:pt x="3339960" y="274694"/>
                  </a:moveTo>
                  <a:cubicBezTo>
                    <a:pt x="3341405" y="332119"/>
                    <a:pt x="3341447" y="341301"/>
                    <a:pt x="3344097" y="506397"/>
                  </a:cubicBezTo>
                  <a:cubicBezTo>
                    <a:pt x="3319528" y="506397"/>
                    <a:pt x="3146309" y="506593"/>
                    <a:pt x="3121530" y="506859"/>
                  </a:cubicBezTo>
                  <a:lnTo>
                    <a:pt x="3117393" y="251590"/>
                  </a:lnTo>
                  <a:cubicBezTo>
                    <a:pt x="3381863" y="247384"/>
                    <a:pt x="3339273" y="247454"/>
                    <a:pt x="3339960" y="274694"/>
                  </a:cubicBezTo>
                  <a:close/>
                  <a:moveTo>
                    <a:pt x="3114476" y="848560"/>
                  </a:moveTo>
                  <a:cubicBezTo>
                    <a:pt x="3115612" y="908929"/>
                    <a:pt x="3115219" y="886301"/>
                    <a:pt x="3117716" y="1041849"/>
                  </a:cubicBezTo>
                  <a:cubicBezTo>
                    <a:pt x="3045340" y="1043265"/>
                    <a:pt x="3074579" y="1044948"/>
                    <a:pt x="2895092" y="1043237"/>
                  </a:cubicBezTo>
                  <a:cubicBezTo>
                    <a:pt x="2891839" y="781575"/>
                    <a:pt x="2893732" y="867908"/>
                    <a:pt x="2892904" y="786608"/>
                  </a:cubicBezTo>
                  <a:cubicBezTo>
                    <a:pt x="3159001" y="786481"/>
                    <a:pt x="3113032" y="775658"/>
                    <a:pt x="3114476" y="848560"/>
                  </a:cubicBezTo>
                  <a:close/>
                  <a:moveTo>
                    <a:pt x="3110928" y="561606"/>
                  </a:moveTo>
                  <a:cubicBezTo>
                    <a:pt x="3114700" y="809319"/>
                    <a:pt x="3121193" y="775112"/>
                    <a:pt x="3086050" y="774396"/>
                  </a:cubicBezTo>
                  <a:cubicBezTo>
                    <a:pt x="3033462" y="773331"/>
                    <a:pt x="3023758" y="773541"/>
                    <a:pt x="2892750" y="773597"/>
                  </a:cubicBezTo>
                  <a:cubicBezTo>
                    <a:pt x="2891179" y="650323"/>
                    <a:pt x="2888669" y="651010"/>
                    <a:pt x="2887295" y="520206"/>
                  </a:cubicBezTo>
                  <a:cubicBezTo>
                    <a:pt x="3149885" y="522772"/>
                    <a:pt x="3110003" y="503859"/>
                    <a:pt x="3110928" y="561606"/>
                  </a:cubicBezTo>
                  <a:close/>
                  <a:moveTo>
                    <a:pt x="2917642" y="252739"/>
                  </a:moveTo>
                  <a:cubicBezTo>
                    <a:pt x="2974690" y="253496"/>
                    <a:pt x="3029704" y="253623"/>
                    <a:pt x="3086078" y="252263"/>
                  </a:cubicBezTo>
                  <a:cubicBezTo>
                    <a:pt x="3113929" y="251562"/>
                    <a:pt x="3105305" y="213638"/>
                    <a:pt x="3110045" y="507014"/>
                  </a:cubicBezTo>
                  <a:cubicBezTo>
                    <a:pt x="3010099" y="508444"/>
                    <a:pt x="3049323" y="508794"/>
                    <a:pt x="2887169" y="507210"/>
                  </a:cubicBezTo>
                  <a:cubicBezTo>
                    <a:pt x="2884757" y="209713"/>
                    <a:pt x="2871238" y="252136"/>
                    <a:pt x="2917642" y="252739"/>
                  </a:cubicBezTo>
                  <a:close/>
                  <a:moveTo>
                    <a:pt x="2887856" y="1311854"/>
                  </a:moveTo>
                  <a:cubicBezTo>
                    <a:pt x="2832898" y="1312247"/>
                    <a:pt x="2761616" y="1311854"/>
                    <a:pt x="2667420" y="1311854"/>
                  </a:cubicBezTo>
                  <a:cubicBezTo>
                    <a:pt x="2667266" y="1302545"/>
                    <a:pt x="2663494" y="1084511"/>
                    <a:pt x="2662792" y="1055154"/>
                  </a:cubicBezTo>
                  <a:cubicBezTo>
                    <a:pt x="2663816" y="1055154"/>
                    <a:pt x="2882204" y="1056149"/>
                    <a:pt x="2883747" y="1056163"/>
                  </a:cubicBezTo>
                  <a:cubicBezTo>
                    <a:pt x="2884897" y="1149520"/>
                    <a:pt x="2886874" y="1250350"/>
                    <a:pt x="2887856" y="1311854"/>
                  </a:cubicBezTo>
                  <a:close/>
                  <a:moveTo>
                    <a:pt x="2881601" y="848420"/>
                  </a:moveTo>
                  <a:cubicBezTo>
                    <a:pt x="2881111" y="1082324"/>
                    <a:pt x="2906535" y="1042985"/>
                    <a:pt x="2833641" y="1042985"/>
                  </a:cubicBezTo>
                  <a:cubicBezTo>
                    <a:pt x="2643061" y="1042985"/>
                    <a:pt x="2662498" y="1042971"/>
                    <a:pt x="2662414" y="1039564"/>
                  </a:cubicBezTo>
                  <a:cubicBezTo>
                    <a:pt x="2661292" y="993061"/>
                    <a:pt x="2654098" y="787210"/>
                    <a:pt x="2665527" y="787210"/>
                  </a:cubicBezTo>
                  <a:cubicBezTo>
                    <a:pt x="2925425" y="787210"/>
                    <a:pt x="2881770" y="768074"/>
                    <a:pt x="2881601" y="848420"/>
                  </a:cubicBezTo>
                  <a:close/>
                  <a:moveTo>
                    <a:pt x="2876371" y="561606"/>
                  </a:moveTo>
                  <a:cubicBezTo>
                    <a:pt x="2880283" y="811156"/>
                    <a:pt x="2896985" y="773597"/>
                    <a:pt x="2833641" y="773625"/>
                  </a:cubicBezTo>
                  <a:cubicBezTo>
                    <a:pt x="2633133" y="773625"/>
                    <a:pt x="2658557" y="783678"/>
                    <a:pt x="2658066" y="752722"/>
                  </a:cubicBezTo>
                  <a:cubicBezTo>
                    <a:pt x="2657954" y="745236"/>
                    <a:pt x="2654645" y="530427"/>
                    <a:pt x="2654462" y="518524"/>
                  </a:cubicBezTo>
                  <a:cubicBezTo>
                    <a:pt x="2920811" y="517963"/>
                    <a:pt x="2875543" y="509397"/>
                    <a:pt x="2876371" y="561606"/>
                  </a:cubicBezTo>
                  <a:close/>
                  <a:moveTo>
                    <a:pt x="2665527" y="252893"/>
                  </a:moveTo>
                  <a:cubicBezTo>
                    <a:pt x="2904095" y="252893"/>
                    <a:pt x="2872079" y="242968"/>
                    <a:pt x="2872767" y="274021"/>
                  </a:cubicBezTo>
                  <a:cubicBezTo>
                    <a:pt x="2879105" y="552774"/>
                    <a:pt x="2884378" y="506972"/>
                    <a:pt x="2833641" y="506972"/>
                  </a:cubicBezTo>
                  <a:cubicBezTo>
                    <a:pt x="2749808" y="506972"/>
                    <a:pt x="2749724" y="505500"/>
                    <a:pt x="2665527" y="505500"/>
                  </a:cubicBezTo>
                  <a:cubicBezTo>
                    <a:pt x="2650536" y="505500"/>
                    <a:pt x="2654364" y="512818"/>
                    <a:pt x="2653719" y="465712"/>
                  </a:cubicBezTo>
                  <a:cubicBezTo>
                    <a:pt x="2650396" y="220130"/>
                    <a:pt x="2644001" y="252893"/>
                    <a:pt x="2665527" y="252893"/>
                  </a:cubicBezTo>
                  <a:close/>
                  <a:moveTo>
                    <a:pt x="2647086" y="787238"/>
                  </a:moveTo>
                  <a:cubicBezTo>
                    <a:pt x="2648054" y="857561"/>
                    <a:pt x="2648068" y="922991"/>
                    <a:pt x="2650984" y="1042158"/>
                  </a:cubicBezTo>
                  <a:cubicBezTo>
                    <a:pt x="2416665" y="1042578"/>
                    <a:pt x="2429146" y="1045340"/>
                    <a:pt x="2429006" y="1040111"/>
                  </a:cubicBezTo>
                  <a:cubicBezTo>
                    <a:pt x="2428473" y="1017497"/>
                    <a:pt x="2424210" y="789061"/>
                    <a:pt x="2424196" y="788038"/>
                  </a:cubicBezTo>
                  <a:cubicBezTo>
                    <a:pt x="2541685" y="789033"/>
                    <a:pt x="2575847" y="787393"/>
                    <a:pt x="2647086" y="787238"/>
                  </a:cubicBezTo>
                  <a:close/>
                  <a:moveTo>
                    <a:pt x="2646904" y="774214"/>
                  </a:moveTo>
                  <a:cubicBezTo>
                    <a:pt x="2389993" y="774761"/>
                    <a:pt x="2424126" y="784519"/>
                    <a:pt x="2423621" y="752722"/>
                  </a:cubicBezTo>
                  <a:cubicBezTo>
                    <a:pt x="2422121" y="656954"/>
                    <a:pt x="2422527" y="656898"/>
                    <a:pt x="2421027" y="561382"/>
                  </a:cubicBezTo>
                  <a:cubicBezTo>
                    <a:pt x="2420185" y="508079"/>
                    <a:pt x="2376614" y="520066"/>
                    <a:pt x="2642963" y="518580"/>
                  </a:cubicBezTo>
                  <a:cubicBezTo>
                    <a:pt x="2642977" y="519645"/>
                    <a:pt x="2646553" y="749876"/>
                    <a:pt x="2646904" y="774214"/>
                  </a:cubicBezTo>
                  <a:close/>
                  <a:moveTo>
                    <a:pt x="2638630" y="252823"/>
                  </a:moveTo>
                  <a:cubicBezTo>
                    <a:pt x="2641462" y="395712"/>
                    <a:pt x="2641238" y="400282"/>
                    <a:pt x="2642781" y="505556"/>
                  </a:cubicBezTo>
                  <a:cubicBezTo>
                    <a:pt x="2385084" y="506916"/>
                    <a:pt x="2420522" y="523865"/>
                    <a:pt x="2419190" y="465656"/>
                  </a:cubicBezTo>
                  <a:cubicBezTo>
                    <a:pt x="2417100" y="374514"/>
                    <a:pt x="2416567" y="322249"/>
                    <a:pt x="2416371" y="274484"/>
                  </a:cubicBezTo>
                  <a:cubicBezTo>
                    <a:pt x="2416231" y="241944"/>
                    <a:pt x="2383500" y="251562"/>
                    <a:pt x="2638630" y="252823"/>
                  </a:cubicBezTo>
                  <a:close/>
                  <a:moveTo>
                    <a:pt x="2413272" y="1042424"/>
                  </a:moveTo>
                  <a:cubicBezTo>
                    <a:pt x="2276178" y="1039466"/>
                    <a:pt x="2193706" y="1044597"/>
                    <a:pt x="2193649" y="1039676"/>
                  </a:cubicBezTo>
                  <a:cubicBezTo>
                    <a:pt x="2190536" y="741380"/>
                    <a:pt x="2171955" y="786005"/>
                    <a:pt x="2244891" y="786986"/>
                  </a:cubicBezTo>
                  <a:cubicBezTo>
                    <a:pt x="2314083" y="787911"/>
                    <a:pt x="2332370" y="787168"/>
                    <a:pt x="2412725" y="787911"/>
                  </a:cubicBezTo>
                  <a:cubicBezTo>
                    <a:pt x="2417591" y="1075454"/>
                    <a:pt x="2420143" y="1042550"/>
                    <a:pt x="2413272" y="1042424"/>
                  </a:cubicBezTo>
                  <a:close/>
                  <a:moveTo>
                    <a:pt x="2409541" y="561606"/>
                  </a:moveTo>
                  <a:cubicBezTo>
                    <a:pt x="2411042" y="657164"/>
                    <a:pt x="2410635" y="657066"/>
                    <a:pt x="2412136" y="752946"/>
                  </a:cubicBezTo>
                  <a:cubicBezTo>
                    <a:pt x="2412641" y="784673"/>
                    <a:pt x="2447251" y="774382"/>
                    <a:pt x="2189975" y="773457"/>
                  </a:cubicBezTo>
                  <a:cubicBezTo>
                    <a:pt x="2187914" y="637803"/>
                    <a:pt x="2189863" y="639205"/>
                    <a:pt x="2187395" y="520641"/>
                  </a:cubicBezTo>
                  <a:cubicBezTo>
                    <a:pt x="2443380" y="519113"/>
                    <a:pt x="2408630" y="502738"/>
                    <a:pt x="2409541" y="561606"/>
                  </a:cubicBezTo>
                  <a:close/>
                  <a:moveTo>
                    <a:pt x="2404745" y="252417"/>
                  </a:moveTo>
                  <a:cubicBezTo>
                    <a:pt x="2405629" y="396735"/>
                    <a:pt x="2406751" y="417190"/>
                    <a:pt x="2408574" y="506579"/>
                  </a:cubicBezTo>
                  <a:cubicBezTo>
                    <a:pt x="2356490" y="505472"/>
                    <a:pt x="2300747" y="505457"/>
                    <a:pt x="2244835" y="506733"/>
                  </a:cubicBezTo>
                  <a:cubicBezTo>
                    <a:pt x="2169403" y="508458"/>
                    <a:pt x="2189092" y="549816"/>
                    <a:pt x="2181898" y="274344"/>
                  </a:cubicBezTo>
                  <a:cubicBezTo>
                    <a:pt x="2180888" y="236028"/>
                    <a:pt x="2153009" y="257632"/>
                    <a:pt x="2404745" y="252417"/>
                  </a:cubicBezTo>
                  <a:close/>
                  <a:moveTo>
                    <a:pt x="2160820" y="1041905"/>
                  </a:moveTo>
                  <a:cubicBezTo>
                    <a:pt x="1996114" y="1041933"/>
                    <a:pt x="1981221" y="1041905"/>
                    <a:pt x="1960284" y="1042004"/>
                  </a:cubicBezTo>
                  <a:cubicBezTo>
                    <a:pt x="1956385" y="904162"/>
                    <a:pt x="1958152" y="851757"/>
                    <a:pt x="1957521" y="787715"/>
                  </a:cubicBezTo>
                  <a:cubicBezTo>
                    <a:pt x="2078755" y="787351"/>
                    <a:pt x="2109620" y="786285"/>
                    <a:pt x="2178672" y="786439"/>
                  </a:cubicBezTo>
                  <a:cubicBezTo>
                    <a:pt x="2183076" y="1087610"/>
                    <a:pt x="2191588" y="1041905"/>
                    <a:pt x="2160820" y="1041905"/>
                  </a:cubicBezTo>
                  <a:close/>
                  <a:moveTo>
                    <a:pt x="2176653" y="561578"/>
                  </a:moveTo>
                  <a:cubicBezTo>
                    <a:pt x="2180481" y="806670"/>
                    <a:pt x="2182683" y="773401"/>
                    <a:pt x="2160834" y="773401"/>
                  </a:cubicBezTo>
                  <a:cubicBezTo>
                    <a:pt x="1926193" y="773401"/>
                    <a:pt x="1957577" y="784757"/>
                    <a:pt x="1957086" y="752722"/>
                  </a:cubicBezTo>
                  <a:cubicBezTo>
                    <a:pt x="1952781" y="477825"/>
                    <a:pt x="1939557" y="519589"/>
                    <a:pt x="1992580" y="519589"/>
                  </a:cubicBezTo>
                  <a:cubicBezTo>
                    <a:pt x="2076609" y="519589"/>
                    <a:pt x="2076637" y="520725"/>
                    <a:pt x="2160834" y="520725"/>
                  </a:cubicBezTo>
                  <a:cubicBezTo>
                    <a:pt x="2179724" y="520711"/>
                    <a:pt x="2175853" y="512495"/>
                    <a:pt x="2176653" y="561578"/>
                  </a:cubicBezTo>
                  <a:close/>
                  <a:moveTo>
                    <a:pt x="1992566" y="251604"/>
                  </a:moveTo>
                  <a:cubicBezTo>
                    <a:pt x="1999269" y="251604"/>
                    <a:pt x="2159474" y="251702"/>
                    <a:pt x="2169823" y="251716"/>
                  </a:cubicBezTo>
                  <a:cubicBezTo>
                    <a:pt x="2170693" y="287844"/>
                    <a:pt x="2167257" y="145994"/>
                    <a:pt x="2175601" y="507687"/>
                  </a:cubicBezTo>
                  <a:cubicBezTo>
                    <a:pt x="2082022" y="507953"/>
                    <a:pt x="2043261" y="505906"/>
                    <a:pt x="1952515" y="506733"/>
                  </a:cubicBezTo>
                  <a:cubicBezTo>
                    <a:pt x="1949009" y="205367"/>
                    <a:pt x="1932714" y="251604"/>
                    <a:pt x="1992566" y="251604"/>
                  </a:cubicBezTo>
                  <a:close/>
                  <a:moveTo>
                    <a:pt x="1946036" y="787757"/>
                  </a:moveTo>
                  <a:cubicBezTo>
                    <a:pt x="1946877" y="876880"/>
                    <a:pt x="1944465" y="857267"/>
                    <a:pt x="1948784" y="1042060"/>
                  </a:cubicBezTo>
                  <a:cubicBezTo>
                    <a:pt x="1689784" y="1043686"/>
                    <a:pt x="1754811" y="1043265"/>
                    <a:pt x="1727844" y="1043518"/>
                  </a:cubicBezTo>
                  <a:cubicBezTo>
                    <a:pt x="1727016" y="938062"/>
                    <a:pt x="1725235" y="866772"/>
                    <a:pt x="1723903" y="787070"/>
                  </a:cubicBezTo>
                  <a:cubicBezTo>
                    <a:pt x="1832600" y="789131"/>
                    <a:pt x="1860128" y="788136"/>
                    <a:pt x="1946036" y="787757"/>
                  </a:cubicBezTo>
                  <a:close/>
                  <a:moveTo>
                    <a:pt x="1941801" y="561606"/>
                  </a:moveTo>
                  <a:cubicBezTo>
                    <a:pt x="1945713" y="811521"/>
                    <a:pt x="1958405" y="774551"/>
                    <a:pt x="1908411" y="774957"/>
                  </a:cubicBezTo>
                  <a:cubicBezTo>
                    <a:pt x="1694131" y="776696"/>
                    <a:pt x="1723777" y="779037"/>
                    <a:pt x="1723356" y="752722"/>
                  </a:cubicBezTo>
                  <a:cubicBezTo>
                    <a:pt x="1719710" y="525716"/>
                    <a:pt x="1719963" y="540030"/>
                    <a:pt x="1719556" y="520290"/>
                  </a:cubicBezTo>
                  <a:cubicBezTo>
                    <a:pt x="1980450" y="524062"/>
                    <a:pt x="1940861" y="501364"/>
                    <a:pt x="1941801" y="561606"/>
                  </a:cubicBezTo>
                  <a:close/>
                  <a:moveTo>
                    <a:pt x="1740311" y="252879"/>
                  </a:moveTo>
                  <a:cubicBezTo>
                    <a:pt x="1967983" y="250889"/>
                    <a:pt x="1936472" y="245505"/>
                    <a:pt x="1937313" y="274736"/>
                  </a:cubicBezTo>
                  <a:cubicBezTo>
                    <a:pt x="1945194" y="543984"/>
                    <a:pt x="1946288" y="506635"/>
                    <a:pt x="1908369" y="507448"/>
                  </a:cubicBezTo>
                  <a:cubicBezTo>
                    <a:pt x="1851139" y="508682"/>
                    <a:pt x="1797036" y="508612"/>
                    <a:pt x="1740339" y="507617"/>
                  </a:cubicBezTo>
                  <a:cubicBezTo>
                    <a:pt x="1713736" y="507154"/>
                    <a:pt x="1719612" y="515650"/>
                    <a:pt x="1718252" y="465628"/>
                  </a:cubicBezTo>
                  <a:cubicBezTo>
                    <a:pt x="1711577" y="220017"/>
                    <a:pt x="1708463" y="253174"/>
                    <a:pt x="1740311" y="252879"/>
                  </a:cubicBezTo>
                  <a:close/>
                  <a:moveTo>
                    <a:pt x="1716316" y="1039200"/>
                  </a:moveTo>
                  <a:cubicBezTo>
                    <a:pt x="1716387" y="1047093"/>
                    <a:pt x="1733846" y="1042887"/>
                    <a:pt x="1493721" y="1042747"/>
                  </a:cubicBezTo>
                  <a:cubicBezTo>
                    <a:pt x="1493497" y="996412"/>
                    <a:pt x="1490748" y="788318"/>
                    <a:pt x="1490720" y="786720"/>
                  </a:cubicBezTo>
                  <a:cubicBezTo>
                    <a:pt x="1608321" y="786720"/>
                    <a:pt x="1663027" y="786145"/>
                    <a:pt x="1712418" y="786902"/>
                  </a:cubicBezTo>
                  <a:cubicBezTo>
                    <a:pt x="1713820" y="871104"/>
                    <a:pt x="1715615" y="942857"/>
                    <a:pt x="1716316" y="1039200"/>
                  </a:cubicBezTo>
                  <a:close/>
                  <a:moveTo>
                    <a:pt x="1712208" y="773864"/>
                  </a:moveTo>
                  <a:cubicBezTo>
                    <a:pt x="1459041" y="770022"/>
                    <a:pt x="1490748" y="786369"/>
                    <a:pt x="1490215" y="752694"/>
                  </a:cubicBezTo>
                  <a:cubicBezTo>
                    <a:pt x="1487018" y="550040"/>
                    <a:pt x="1486962" y="544194"/>
                    <a:pt x="1486401" y="518482"/>
                  </a:cubicBezTo>
                  <a:cubicBezTo>
                    <a:pt x="1487971" y="518482"/>
                    <a:pt x="1706977" y="520136"/>
                    <a:pt x="1708071" y="520150"/>
                  </a:cubicBezTo>
                  <a:cubicBezTo>
                    <a:pt x="1708646" y="548203"/>
                    <a:pt x="1708716" y="556447"/>
                    <a:pt x="1712208" y="773864"/>
                  </a:cubicBezTo>
                  <a:close/>
                  <a:moveTo>
                    <a:pt x="1487943" y="253454"/>
                  </a:moveTo>
                  <a:cubicBezTo>
                    <a:pt x="1737113" y="253454"/>
                    <a:pt x="1703317" y="244902"/>
                    <a:pt x="1703569" y="274582"/>
                  </a:cubicBezTo>
                  <a:cubicBezTo>
                    <a:pt x="1705560" y="548638"/>
                    <a:pt x="1725572" y="506888"/>
                    <a:pt x="1656170" y="506888"/>
                  </a:cubicBezTo>
                  <a:cubicBezTo>
                    <a:pt x="1573669" y="506888"/>
                    <a:pt x="1571552" y="505472"/>
                    <a:pt x="1487929" y="505472"/>
                  </a:cubicBezTo>
                  <a:cubicBezTo>
                    <a:pt x="1485391" y="505457"/>
                    <a:pt x="1474621" y="253454"/>
                    <a:pt x="1487943" y="253454"/>
                  </a:cubicBezTo>
                  <a:close/>
                  <a:moveTo>
                    <a:pt x="1482194" y="1039760"/>
                  </a:moveTo>
                  <a:cubicBezTo>
                    <a:pt x="1482222" y="1044219"/>
                    <a:pt x="1303506" y="1043896"/>
                    <a:pt x="1260650" y="1043307"/>
                  </a:cubicBezTo>
                  <a:cubicBezTo>
                    <a:pt x="1256289" y="792987"/>
                    <a:pt x="1257004" y="860617"/>
                    <a:pt x="1255630" y="787855"/>
                  </a:cubicBezTo>
                  <a:cubicBezTo>
                    <a:pt x="1359264" y="789468"/>
                    <a:pt x="1396342" y="786832"/>
                    <a:pt x="1479249" y="786720"/>
                  </a:cubicBezTo>
                  <a:cubicBezTo>
                    <a:pt x="1479249" y="787729"/>
                    <a:pt x="1482053" y="1004347"/>
                    <a:pt x="1482194" y="1039760"/>
                  </a:cubicBezTo>
                  <a:close/>
                  <a:moveTo>
                    <a:pt x="1479052" y="773696"/>
                  </a:moveTo>
                  <a:cubicBezTo>
                    <a:pt x="1223179" y="774074"/>
                    <a:pt x="1255531" y="785430"/>
                    <a:pt x="1255027" y="752722"/>
                  </a:cubicBezTo>
                  <a:cubicBezTo>
                    <a:pt x="1253779" y="672446"/>
                    <a:pt x="1253736" y="655524"/>
                    <a:pt x="1252250" y="561382"/>
                  </a:cubicBezTo>
                  <a:cubicBezTo>
                    <a:pt x="1251409" y="505976"/>
                    <a:pt x="1212577" y="518580"/>
                    <a:pt x="1474916" y="518482"/>
                  </a:cubicBezTo>
                  <a:cubicBezTo>
                    <a:pt x="1475617" y="550292"/>
                    <a:pt x="1479038" y="772644"/>
                    <a:pt x="1479052" y="773696"/>
                  </a:cubicBezTo>
                  <a:close/>
                  <a:moveTo>
                    <a:pt x="1470288" y="253412"/>
                  </a:moveTo>
                  <a:cubicBezTo>
                    <a:pt x="1471101" y="425139"/>
                    <a:pt x="1472938" y="439187"/>
                    <a:pt x="1474593" y="505472"/>
                  </a:cubicBezTo>
                  <a:cubicBezTo>
                    <a:pt x="1313505" y="505542"/>
                    <a:pt x="1281643" y="505696"/>
                    <a:pt x="1251395" y="506439"/>
                  </a:cubicBezTo>
                  <a:cubicBezTo>
                    <a:pt x="1248323" y="305481"/>
                    <a:pt x="1249053" y="346573"/>
                    <a:pt x="1246879" y="251744"/>
                  </a:cubicBezTo>
                  <a:cubicBezTo>
                    <a:pt x="1356094" y="248800"/>
                    <a:pt x="1398852" y="253048"/>
                    <a:pt x="1470288" y="253412"/>
                  </a:cubicBezTo>
                  <a:close/>
                  <a:moveTo>
                    <a:pt x="1245533" y="848617"/>
                  </a:moveTo>
                  <a:cubicBezTo>
                    <a:pt x="1251409" y="1073632"/>
                    <a:pt x="1253624" y="1043209"/>
                    <a:pt x="1235772" y="1042901"/>
                  </a:cubicBezTo>
                  <a:cubicBezTo>
                    <a:pt x="1027256" y="1038989"/>
                    <a:pt x="1026667" y="1046322"/>
                    <a:pt x="1026555" y="1039648"/>
                  </a:cubicBezTo>
                  <a:cubicBezTo>
                    <a:pt x="1021591" y="742446"/>
                    <a:pt x="1004510" y="787126"/>
                    <a:pt x="1067532" y="786874"/>
                  </a:cubicBezTo>
                  <a:cubicBezTo>
                    <a:pt x="1144760" y="786566"/>
                    <a:pt x="1180926" y="786467"/>
                    <a:pt x="1235562" y="787491"/>
                  </a:cubicBezTo>
                  <a:cubicBezTo>
                    <a:pt x="1247145" y="787715"/>
                    <a:pt x="1243696" y="778126"/>
                    <a:pt x="1245533" y="848617"/>
                  </a:cubicBezTo>
                  <a:close/>
                  <a:moveTo>
                    <a:pt x="1240765" y="561606"/>
                  </a:moveTo>
                  <a:cubicBezTo>
                    <a:pt x="1244495" y="800109"/>
                    <a:pt x="1246837" y="774663"/>
                    <a:pt x="1235772" y="774453"/>
                  </a:cubicBezTo>
                  <a:cubicBezTo>
                    <a:pt x="990361" y="769840"/>
                    <a:pt x="1020862" y="786145"/>
                    <a:pt x="1020343" y="752750"/>
                  </a:cubicBezTo>
                  <a:cubicBezTo>
                    <a:pt x="1018856" y="657865"/>
                    <a:pt x="1021128" y="658146"/>
                    <a:pt x="1019614" y="561354"/>
                  </a:cubicBezTo>
                  <a:cubicBezTo>
                    <a:pt x="1018660" y="500999"/>
                    <a:pt x="985018" y="526753"/>
                    <a:pt x="1235814" y="519898"/>
                  </a:cubicBezTo>
                  <a:cubicBezTo>
                    <a:pt x="1241887" y="519730"/>
                    <a:pt x="1240036" y="513505"/>
                    <a:pt x="1240765" y="561606"/>
                  </a:cubicBezTo>
                  <a:close/>
                  <a:moveTo>
                    <a:pt x="1235394" y="252066"/>
                  </a:moveTo>
                  <a:cubicBezTo>
                    <a:pt x="1241802" y="535095"/>
                    <a:pt x="1241242" y="506705"/>
                    <a:pt x="1235520" y="506845"/>
                  </a:cubicBezTo>
                  <a:cubicBezTo>
                    <a:pt x="1180183" y="508444"/>
                    <a:pt x="1170479" y="507869"/>
                    <a:pt x="1067490" y="508149"/>
                  </a:cubicBezTo>
                  <a:cubicBezTo>
                    <a:pt x="1002912" y="508318"/>
                    <a:pt x="1021128" y="550699"/>
                    <a:pt x="1013934" y="274315"/>
                  </a:cubicBezTo>
                  <a:cubicBezTo>
                    <a:pt x="1012967" y="236000"/>
                    <a:pt x="986616" y="259202"/>
                    <a:pt x="1235394" y="252066"/>
                  </a:cubicBezTo>
                  <a:close/>
                  <a:moveTo>
                    <a:pt x="1015084" y="1039901"/>
                  </a:moveTo>
                  <a:cubicBezTo>
                    <a:pt x="1015168" y="1045144"/>
                    <a:pt x="792433" y="1041387"/>
                    <a:pt x="792362" y="1039480"/>
                  </a:cubicBezTo>
                  <a:cubicBezTo>
                    <a:pt x="781719" y="744843"/>
                    <a:pt x="785295" y="786397"/>
                    <a:pt x="815249" y="786397"/>
                  </a:cubicBezTo>
                  <a:cubicBezTo>
                    <a:pt x="895505" y="786397"/>
                    <a:pt x="897679" y="787042"/>
                    <a:pt x="983433" y="787042"/>
                  </a:cubicBezTo>
                  <a:cubicBezTo>
                    <a:pt x="1017384" y="787042"/>
                    <a:pt x="1009867" y="746091"/>
                    <a:pt x="1015084" y="1039901"/>
                  </a:cubicBezTo>
                  <a:close/>
                  <a:moveTo>
                    <a:pt x="1008142" y="561578"/>
                  </a:moveTo>
                  <a:cubicBezTo>
                    <a:pt x="1012027" y="808857"/>
                    <a:pt x="1015084" y="774032"/>
                    <a:pt x="983433" y="774032"/>
                  </a:cubicBezTo>
                  <a:cubicBezTo>
                    <a:pt x="757444" y="774032"/>
                    <a:pt x="788310" y="779121"/>
                    <a:pt x="787903" y="752722"/>
                  </a:cubicBezTo>
                  <a:cubicBezTo>
                    <a:pt x="783654" y="481498"/>
                    <a:pt x="772281" y="520346"/>
                    <a:pt x="815249" y="520346"/>
                  </a:cubicBezTo>
                  <a:cubicBezTo>
                    <a:pt x="1044590" y="520346"/>
                    <a:pt x="1007371" y="512061"/>
                    <a:pt x="1008142" y="561578"/>
                  </a:cubicBezTo>
                  <a:close/>
                  <a:moveTo>
                    <a:pt x="815249" y="252235"/>
                  </a:moveTo>
                  <a:cubicBezTo>
                    <a:pt x="987247" y="252277"/>
                    <a:pt x="987710" y="252277"/>
                    <a:pt x="1001888" y="252305"/>
                  </a:cubicBezTo>
                  <a:cubicBezTo>
                    <a:pt x="1003234" y="308229"/>
                    <a:pt x="1007175" y="507182"/>
                    <a:pt x="1007203" y="508289"/>
                  </a:cubicBezTo>
                  <a:cubicBezTo>
                    <a:pt x="934785" y="508360"/>
                    <a:pt x="1000584" y="508360"/>
                    <a:pt x="783079" y="507266"/>
                  </a:cubicBezTo>
                  <a:cubicBezTo>
                    <a:pt x="778325" y="205984"/>
                    <a:pt x="768845" y="252235"/>
                    <a:pt x="815249" y="252235"/>
                  </a:cubicBezTo>
                  <a:close/>
                  <a:moveTo>
                    <a:pt x="777385" y="848504"/>
                  </a:moveTo>
                  <a:cubicBezTo>
                    <a:pt x="777722" y="913542"/>
                    <a:pt x="778535" y="975775"/>
                    <a:pt x="780849" y="1039985"/>
                  </a:cubicBezTo>
                  <a:cubicBezTo>
                    <a:pt x="780905" y="1041485"/>
                    <a:pt x="558730" y="1050247"/>
                    <a:pt x="558730" y="1040041"/>
                  </a:cubicBezTo>
                  <a:cubicBezTo>
                    <a:pt x="558730" y="765648"/>
                    <a:pt x="545731" y="787547"/>
                    <a:pt x="562994" y="787659"/>
                  </a:cubicBezTo>
                  <a:cubicBezTo>
                    <a:pt x="819919" y="789412"/>
                    <a:pt x="776951" y="764835"/>
                    <a:pt x="777385" y="848504"/>
                  </a:cubicBezTo>
                  <a:close/>
                  <a:moveTo>
                    <a:pt x="772449" y="561634"/>
                  </a:moveTo>
                  <a:cubicBezTo>
                    <a:pt x="776362" y="812530"/>
                    <a:pt x="790974" y="773009"/>
                    <a:pt x="731094" y="774144"/>
                  </a:cubicBezTo>
                  <a:cubicBezTo>
                    <a:pt x="521891" y="777803"/>
                    <a:pt x="553963" y="779191"/>
                    <a:pt x="553556" y="752750"/>
                  </a:cubicBezTo>
                  <a:cubicBezTo>
                    <a:pt x="549461" y="491143"/>
                    <a:pt x="547119" y="520066"/>
                    <a:pt x="563120" y="519814"/>
                  </a:cubicBezTo>
                  <a:cubicBezTo>
                    <a:pt x="814646" y="515748"/>
                    <a:pt x="771692" y="513673"/>
                    <a:pt x="772449" y="561634"/>
                  </a:cubicBezTo>
                  <a:close/>
                  <a:moveTo>
                    <a:pt x="563064" y="251646"/>
                  </a:moveTo>
                  <a:cubicBezTo>
                    <a:pt x="799641" y="250216"/>
                    <a:pt x="767260" y="245000"/>
                    <a:pt x="767835" y="276671"/>
                  </a:cubicBezTo>
                  <a:cubicBezTo>
                    <a:pt x="769027" y="341722"/>
                    <a:pt x="769728" y="389165"/>
                    <a:pt x="771594" y="507182"/>
                  </a:cubicBezTo>
                  <a:cubicBezTo>
                    <a:pt x="717940" y="506775"/>
                    <a:pt x="675028" y="505093"/>
                    <a:pt x="550667" y="506986"/>
                  </a:cubicBezTo>
                  <a:cubicBezTo>
                    <a:pt x="547189" y="216681"/>
                    <a:pt x="537695" y="251786"/>
                    <a:pt x="563064" y="251646"/>
                  </a:cubicBezTo>
                  <a:close/>
                  <a:moveTo>
                    <a:pt x="547245" y="1040041"/>
                  </a:moveTo>
                  <a:cubicBezTo>
                    <a:pt x="547245" y="1046392"/>
                    <a:pt x="566626" y="1043672"/>
                    <a:pt x="325099" y="1043448"/>
                  </a:cubicBezTo>
                  <a:cubicBezTo>
                    <a:pt x="325435" y="928122"/>
                    <a:pt x="322322" y="853187"/>
                    <a:pt x="321060" y="787785"/>
                  </a:cubicBezTo>
                  <a:cubicBezTo>
                    <a:pt x="391051" y="787757"/>
                    <a:pt x="457691" y="787070"/>
                    <a:pt x="542702" y="787547"/>
                  </a:cubicBezTo>
                  <a:cubicBezTo>
                    <a:pt x="544048" y="855122"/>
                    <a:pt x="547245" y="917818"/>
                    <a:pt x="547245" y="1040041"/>
                  </a:cubicBezTo>
                  <a:close/>
                  <a:moveTo>
                    <a:pt x="542071" y="752974"/>
                  </a:moveTo>
                  <a:cubicBezTo>
                    <a:pt x="542519" y="781266"/>
                    <a:pt x="578812" y="774635"/>
                    <a:pt x="320793" y="774761"/>
                  </a:cubicBezTo>
                  <a:cubicBezTo>
                    <a:pt x="318003" y="617166"/>
                    <a:pt x="316951" y="598576"/>
                    <a:pt x="316137" y="520388"/>
                  </a:cubicBezTo>
                  <a:cubicBezTo>
                    <a:pt x="474702" y="520501"/>
                    <a:pt x="500827" y="520655"/>
                    <a:pt x="539336" y="520164"/>
                  </a:cubicBezTo>
                  <a:cubicBezTo>
                    <a:pt x="541299" y="666277"/>
                    <a:pt x="541061" y="688260"/>
                    <a:pt x="542071" y="752974"/>
                  </a:cubicBezTo>
                  <a:close/>
                  <a:moveTo>
                    <a:pt x="534273" y="251786"/>
                  </a:moveTo>
                  <a:cubicBezTo>
                    <a:pt x="538368" y="380374"/>
                    <a:pt x="537106" y="341372"/>
                    <a:pt x="539168" y="507154"/>
                  </a:cubicBezTo>
                  <a:cubicBezTo>
                    <a:pt x="504992" y="507574"/>
                    <a:pt x="492105" y="507490"/>
                    <a:pt x="316025" y="507378"/>
                  </a:cubicBezTo>
                  <a:cubicBezTo>
                    <a:pt x="315380" y="427396"/>
                    <a:pt x="316769" y="448678"/>
                    <a:pt x="312758" y="253174"/>
                  </a:cubicBezTo>
                  <a:cubicBezTo>
                    <a:pt x="384446" y="253132"/>
                    <a:pt x="327020" y="252627"/>
                    <a:pt x="534273" y="251786"/>
                  </a:cubicBezTo>
                  <a:close/>
                  <a:moveTo>
                    <a:pt x="142737" y="251912"/>
                  </a:moveTo>
                  <a:cubicBezTo>
                    <a:pt x="225195" y="251912"/>
                    <a:pt x="224718" y="253062"/>
                    <a:pt x="301259" y="253146"/>
                  </a:cubicBezTo>
                  <a:cubicBezTo>
                    <a:pt x="305381" y="455127"/>
                    <a:pt x="303881" y="429569"/>
                    <a:pt x="304540" y="507350"/>
                  </a:cubicBezTo>
                  <a:cubicBezTo>
                    <a:pt x="146565" y="507238"/>
                    <a:pt x="121673" y="507140"/>
                    <a:pt x="82954" y="507434"/>
                  </a:cubicBezTo>
                  <a:cubicBezTo>
                    <a:pt x="79883" y="199142"/>
                    <a:pt x="58161" y="251912"/>
                    <a:pt x="142737" y="251912"/>
                  </a:cubicBezTo>
                  <a:close/>
                  <a:moveTo>
                    <a:pt x="142737" y="520262"/>
                  </a:moveTo>
                  <a:cubicBezTo>
                    <a:pt x="335602" y="520388"/>
                    <a:pt x="304344" y="506607"/>
                    <a:pt x="305199" y="561634"/>
                  </a:cubicBezTo>
                  <a:cubicBezTo>
                    <a:pt x="306714" y="658973"/>
                    <a:pt x="307443" y="657332"/>
                    <a:pt x="308943" y="752946"/>
                  </a:cubicBezTo>
                  <a:cubicBezTo>
                    <a:pt x="309434" y="784308"/>
                    <a:pt x="344199" y="774495"/>
                    <a:pt x="86488" y="774368"/>
                  </a:cubicBezTo>
                  <a:cubicBezTo>
                    <a:pt x="81356" y="473465"/>
                    <a:pt x="66715" y="520262"/>
                    <a:pt x="142737" y="520262"/>
                  </a:cubicBezTo>
                  <a:close/>
                  <a:moveTo>
                    <a:pt x="90751" y="1039368"/>
                  </a:moveTo>
                  <a:cubicBezTo>
                    <a:pt x="89812" y="740343"/>
                    <a:pt x="64626" y="787379"/>
                    <a:pt x="142737" y="787421"/>
                  </a:cubicBezTo>
                  <a:cubicBezTo>
                    <a:pt x="215813" y="787421"/>
                    <a:pt x="227579" y="787785"/>
                    <a:pt x="309546" y="787785"/>
                  </a:cubicBezTo>
                  <a:cubicBezTo>
                    <a:pt x="311019" y="865104"/>
                    <a:pt x="313922" y="924673"/>
                    <a:pt x="313571" y="1043448"/>
                  </a:cubicBezTo>
                  <a:cubicBezTo>
                    <a:pt x="312169" y="1043448"/>
                    <a:pt x="90765" y="1043448"/>
                    <a:pt x="90751" y="1039368"/>
                  </a:cubicBezTo>
                  <a:close/>
                  <a:moveTo>
                    <a:pt x="93304" y="1230904"/>
                  </a:moveTo>
                  <a:cubicBezTo>
                    <a:pt x="92322" y="1178737"/>
                    <a:pt x="91046" y="1107966"/>
                    <a:pt x="90822" y="1055673"/>
                  </a:cubicBezTo>
                  <a:cubicBezTo>
                    <a:pt x="218730" y="1055154"/>
                    <a:pt x="207764" y="1056458"/>
                    <a:pt x="313557" y="1056458"/>
                  </a:cubicBezTo>
                  <a:cubicBezTo>
                    <a:pt x="313221" y="1324570"/>
                    <a:pt x="323893" y="1309821"/>
                    <a:pt x="310823" y="1309821"/>
                  </a:cubicBezTo>
                  <a:cubicBezTo>
                    <a:pt x="49172" y="1309821"/>
                    <a:pt x="95155" y="1330374"/>
                    <a:pt x="93304" y="1230904"/>
                  </a:cubicBezTo>
                  <a:close/>
                  <a:moveTo>
                    <a:pt x="94944" y="1326547"/>
                  </a:moveTo>
                  <a:cubicBezTo>
                    <a:pt x="94860" y="1321485"/>
                    <a:pt x="317344" y="1321219"/>
                    <a:pt x="317428" y="1326771"/>
                  </a:cubicBezTo>
                  <a:cubicBezTo>
                    <a:pt x="321831" y="1607599"/>
                    <a:pt x="330385" y="1577190"/>
                    <a:pt x="310809" y="1577190"/>
                  </a:cubicBezTo>
                  <a:cubicBezTo>
                    <a:pt x="156999" y="1577162"/>
                    <a:pt x="129681" y="1577064"/>
                    <a:pt x="99544" y="1577344"/>
                  </a:cubicBezTo>
                  <a:cubicBezTo>
                    <a:pt x="98773" y="1546627"/>
                    <a:pt x="95071" y="1334482"/>
                    <a:pt x="94944" y="1326547"/>
                  </a:cubicBezTo>
                  <a:close/>
                  <a:moveTo>
                    <a:pt x="104200" y="1804645"/>
                  </a:moveTo>
                  <a:cubicBezTo>
                    <a:pt x="101031" y="1551253"/>
                    <a:pt x="87063" y="1590186"/>
                    <a:pt x="142737" y="1590186"/>
                  </a:cubicBezTo>
                  <a:cubicBezTo>
                    <a:pt x="154390" y="1590186"/>
                    <a:pt x="313024" y="1590214"/>
                    <a:pt x="322925" y="1590228"/>
                  </a:cubicBezTo>
                  <a:cubicBezTo>
                    <a:pt x="323724" y="1657494"/>
                    <a:pt x="323191" y="1624338"/>
                    <a:pt x="326515" y="1847138"/>
                  </a:cubicBezTo>
                  <a:cubicBezTo>
                    <a:pt x="63798" y="1847334"/>
                    <a:pt x="104845" y="1855536"/>
                    <a:pt x="104200" y="1804645"/>
                  </a:cubicBezTo>
                  <a:close/>
                  <a:moveTo>
                    <a:pt x="108575" y="2091515"/>
                  </a:moveTo>
                  <a:cubicBezTo>
                    <a:pt x="105925" y="1925045"/>
                    <a:pt x="105392" y="1893123"/>
                    <a:pt x="104915" y="1858620"/>
                  </a:cubicBezTo>
                  <a:cubicBezTo>
                    <a:pt x="192674" y="1857695"/>
                    <a:pt x="226429" y="1860233"/>
                    <a:pt x="326725" y="1860163"/>
                  </a:cubicBezTo>
                  <a:cubicBezTo>
                    <a:pt x="329207" y="2022861"/>
                    <a:pt x="326978" y="2004257"/>
                    <a:pt x="329193" y="2115573"/>
                  </a:cubicBezTo>
                  <a:cubicBezTo>
                    <a:pt x="70684" y="2116414"/>
                    <a:pt x="108982" y="2117802"/>
                    <a:pt x="108575" y="2091515"/>
                  </a:cubicBezTo>
                  <a:close/>
                  <a:moveTo>
                    <a:pt x="112572" y="2378441"/>
                  </a:moveTo>
                  <a:cubicBezTo>
                    <a:pt x="106177" y="2085599"/>
                    <a:pt x="99516" y="2126858"/>
                    <a:pt x="142751" y="2126858"/>
                  </a:cubicBezTo>
                  <a:cubicBezTo>
                    <a:pt x="225461" y="2126858"/>
                    <a:pt x="227004" y="2128611"/>
                    <a:pt x="310837" y="2128611"/>
                  </a:cubicBezTo>
                  <a:cubicBezTo>
                    <a:pt x="332671" y="2128611"/>
                    <a:pt x="332237" y="2087968"/>
                    <a:pt x="334999" y="2377964"/>
                  </a:cubicBezTo>
                  <a:cubicBezTo>
                    <a:pt x="335055" y="2384343"/>
                    <a:pt x="339403" y="2382689"/>
                    <a:pt x="310837" y="2382689"/>
                  </a:cubicBezTo>
                  <a:cubicBezTo>
                    <a:pt x="89251" y="2382689"/>
                    <a:pt x="112684" y="2383418"/>
                    <a:pt x="112572" y="2378441"/>
                  </a:cubicBezTo>
                  <a:close/>
                  <a:moveTo>
                    <a:pt x="112951" y="2395321"/>
                  </a:moveTo>
                  <a:cubicBezTo>
                    <a:pt x="147364" y="2395293"/>
                    <a:pt x="334102" y="2395741"/>
                    <a:pt x="335153" y="2395741"/>
                  </a:cubicBezTo>
                  <a:cubicBezTo>
                    <a:pt x="338126" y="2691023"/>
                    <a:pt x="352262" y="2650829"/>
                    <a:pt x="310823" y="2650829"/>
                  </a:cubicBezTo>
                  <a:cubicBezTo>
                    <a:pt x="143648" y="2650801"/>
                    <a:pt x="134365" y="2650815"/>
                    <a:pt x="115573" y="2650773"/>
                  </a:cubicBezTo>
                  <a:cubicBezTo>
                    <a:pt x="114255" y="2555411"/>
                    <a:pt x="116372" y="2551682"/>
                    <a:pt x="112951" y="2395321"/>
                  </a:cubicBezTo>
                  <a:close/>
                  <a:moveTo>
                    <a:pt x="121407" y="2919081"/>
                  </a:moveTo>
                  <a:cubicBezTo>
                    <a:pt x="116330" y="2669910"/>
                    <a:pt x="116793" y="2737176"/>
                    <a:pt x="115755" y="2663783"/>
                  </a:cubicBezTo>
                  <a:cubicBezTo>
                    <a:pt x="356694" y="2664400"/>
                    <a:pt x="339473" y="2662409"/>
                    <a:pt x="339515" y="2665648"/>
                  </a:cubicBezTo>
                  <a:cubicBezTo>
                    <a:pt x="344044" y="2955462"/>
                    <a:pt x="356455" y="2917455"/>
                    <a:pt x="310809" y="2917455"/>
                  </a:cubicBezTo>
                  <a:cubicBezTo>
                    <a:pt x="219501" y="2917469"/>
                    <a:pt x="218548" y="2919530"/>
                    <a:pt x="121407" y="2919081"/>
                  </a:cubicBezTo>
                  <a:close/>
                  <a:moveTo>
                    <a:pt x="121687" y="2932105"/>
                  </a:moveTo>
                  <a:cubicBezTo>
                    <a:pt x="198270" y="2932442"/>
                    <a:pt x="209545" y="2930843"/>
                    <a:pt x="343666" y="2930437"/>
                  </a:cubicBezTo>
                  <a:cubicBezTo>
                    <a:pt x="348434" y="3234579"/>
                    <a:pt x="359554" y="3185580"/>
                    <a:pt x="310823" y="3185580"/>
                  </a:cubicBezTo>
                  <a:cubicBezTo>
                    <a:pt x="226752" y="3185580"/>
                    <a:pt x="226667" y="3187165"/>
                    <a:pt x="142737" y="3187165"/>
                  </a:cubicBezTo>
                  <a:cubicBezTo>
                    <a:pt x="117396" y="3187165"/>
                    <a:pt x="127802" y="3219915"/>
                    <a:pt x="121687" y="2932105"/>
                  </a:cubicBezTo>
                  <a:close/>
                  <a:moveTo>
                    <a:pt x="127493" y="3430798"/>
                  </a:moveTo>
                  <a:cubicBezTo>
                    <a:pt x="123314" y="3163009"/>
                    <a:pt x="123272" y="3200175"/>
                    <a:pt x="142737" y="3200175"/>
                  </a:cubicBezTo>
                  <a:cubicBezTo>
                    <a:pt x="383044" y="3200175"/>
                    <a:pt x="348223" y="3183057"/>
                    <a:pt x="349135" y="3239654"/>
                  </a:cubicBezTo>
                  <a:cubicBezTo>
                    <a:pt x="350593" y="3333011"/>
                    <a:pt x="348812" y="3335507"/>
                    <a:pt x="350313" y="3430995"/>
                  </a:cubicBezTo>
                  <a:cubicBezTo>
                    <a:pt x="350748" y="3458431"/>
                    <a:pt x="358601" y="3452613"/>
                    <a:pt x="310837" y="3452613"/>
                  </a:cubicBezTo>
                  <a:cubicBezTo>
                    <a:pt x="98408" y="3452613"/>
                    <a:pt x="127956" y="3460856"/>
                    <a:pt x="127493" y="3430798"/>
                  </a:cubicBezTo>
                  <a:close/>
                  <a:moveTo>
                    <a:pt x="132584" y="3717780"/>
                  </a:moveTo>
                  <a:cubicBezTo>
                    <a:pt x="125572" y="3425597"/>
                    <a:pt x="123468" y="3465973"/>
                    <a:pt x="142737" y="3465973"/>
                  </a:cubicBezTo>
                  <a:cubicBezTo>
                    <a:pt x="393940" y="3465973"/>
                    <a:pt x="350649" y="3449402"/>
                    <a:pt x="351631" y="3526665"/>
                  </a:cubicBezTo>
                  <a:cubicBezTo>
                    <a:pt x="352402" y="3587945"/>
                    <a:pt x="353356" y="3657159"/>
                    <a:pt x="354955" y="3718145"/>
                  </a:cubicBezTo>
                  <a:cubicBezTo>
                    <a:pt x="355053" y="3722070"/>
                    <a:pt x="361658" y="3720921"/>
                    <a:pt x="310837" y="3720921"/>
                  </a:cubicBezTo>
                  <a:cubicBezTo>
                    <a:pt x="117929" y="3720921"/>
                    <a:pt x="132836" y="3728702"/>
                    <a:pt x="132584" y="3717780"/>
                  </a:cubicBezTo>
                  <a:close/>
                  <a:moveTo>
                    <a:pt x="138011" y="3990196"/>
                  </a:moveTo>
                  <a:cubicBezTo>
                    <a:pt x="133341" y="3706719"/>
                    <a:pt x="127647" y="3736258"/>
                    <a:pt x="142737" y="3736258"/>
                  </a:cubicBezTo>
                  <a:cubicBezTo>
                    <a:pt x="397642" y="3736258"/>
                    <a:pt x="355235" y="3706537"/>
                    <a:pt x="356918" y="3813703"/>
                  </a:cubicBezTo>
                  <a:cubicBezTo>
                    <a:pt x="358404" y="3908812"/>
                    <a:pt x="359456" y="3907256"/>
                    <a:pt x="360887" y="3990393"/>
                  </a:cubicBezTo>
                  <a:cubicBezTo>
                    <a:pt x="333653" y="3990281"/>
                    <a:pt x="151123" y="3990196"/>
                    <a:pt x="138011" y="3990196"/>
                  </a:cubicBezTo>
                  <a:close/>
                  <a:moveTo>
                    <a:pt x="142737" y="4003207"/>
                  </a:moveTo>
                  <a:cubicBezTo>
                    <a:pt x="340300" y="4003333"/>
                    <a:pt x="337579" y="4003319"/>
                    <a:pt x="361111" y="4003431"/>
                  </a:cubicBezTo>
                  <a:cubicBezTo>
                    <a:pt x="363046" y="4138608"/>
                    <a:pt x="362429" y="4132496"/>
                    <a:pt x="364631" y="4257032"/>
                  </a:cubicBezTo>
                  <a:cubicBezTo>
                    <a:pt x="308453" y="4256373"/>
                    <a:pt x="226934" y="4257102"/>
                    <a:pt x="142568" y="4257102"/>
                  </a:cubicBezTo>
                  <a:cubicBezTo>
                    <a:pt x="141278" y="3983481"/>
                    <a:pt x="132485" y="4003207"/>
                    <a:pt x="142737" y="4003207"/>
                  </a:cubicBezTo>
                  <a:close/>
                  <a:moveTo>
                    <a:pt x="142737" y="4270099"/>
                  </a:moveTo>
                  <a:cubicBezTo>
                    <a:pt x="399493" y="4270099"/>
                    <a:pt x="364701" y="4261392"/>
                    <a:pt x="365276" y="4292222"/>
                  </a:cubicBezTo>
                  <a:cubicBezTo>
                    <a:pt x="370535" y="4571381"/>
                    <a:pt x="380576" y="4525873"/>
                    <a:pt x="310823" y="4525873"/>
                  </a:cubicBezTo>
                  <a:cubicBezTo>
                    <a:pt x="229907" y="4525873"/>
                    <a:pt x="227355" y="4524205"/>
                    <a:pt x="146579" y="4524149"/>
                  </a:cubicBezTo>
                  <a:cubicBezTo>
                    <a:pt x="140170" y="4250808"/>
                    <a:pt x="143732" y="4270099"/>
                    <a:pt x="142737" y="4270099"/>
                  </a:cubicBezTo>
                  <a:close/>
                  <a:moveTo>
                    <a:pt x="149005" y="4770530"/>
                  </a:moveTo>
                  <a:cubicBezTo>
                    <a:pt x="147547" y="4677426"/>
                    <a:pt x="149131" y="4674538"/>
                    <a:pt x="147631" y="4579078"/>
                  </a:cubicBezTo>
                  <a:cubicBezTo>
                    <a:pt x="146747" y="4521640"/>
                    <a:pt x="109487" y="4537874"/>
                    <a:pt x="367590" y="4539010"/>
                  </a:cubicBezTo>
                  <a:cubicBezTo>
                    <a:pt x="368754" y="4670556"/>
                    <a:pt x="372105" y="4671131"/>
                    <a:pt x="373522" y="4792892"/>
                  </a:cubicBezTo>
                  <a:cubicBezTo>
                    <a:pt x="120467" y="4788349"/>
                    <a:pt x="149608" y="4809084"/>
                    <a:pt x="149005" y="4770530"/>
                  </a:cubicBezTo>
                  <a:close/>
                  <a:moveTo>
                    <a:pt x="153324" y="5057400"/>
                  </a:moveTo>
                  <a:cubicBezTo>
                    <a:pt x="151894" y="4988999"/>
                    <a:pt x="151024" y="4938009"/>
                    <a:pt x="150281" y="4866200"/>
                  </a:cubicBezTo>
                  <a:cubicBezTo>
                    <a:pt x="149496" y="4790677"/>
                    <a:pt x="133930" y="4807935"/>
                    <a:pt x="226878" y="4806182"/>
                  </a:cubicBezTo>
                  <a:cubicBezTo>
                    <a:pt x="287319" y="4805117"/>
                    <a:pt x="338168" y="4805271"/>
                    <a:pt x="373662" y="4805930"/>
                  </a:cubicBezTo>
                  <a:cubicBezTo>
                    <a:pt x="374293" y="4878720"/>
                    <a:pt x="371937" y="4914316"/>
                    <a:pt x="376551" y="5061901"/>
                  </a:cubicBezTo>
                  <a:cubicBezTo>
                    <a:pt x="133411" y="5061901"/>
                    <a:pt x="153380" y="5059854"/>
                    <a:pt x="153324" y="5057400"/>
                  </a:cubicBezTo>
                  <a:close/>
                  <a:moveTo>
                    <a:pt x="153661" y="5073144"/>
                  </a:moveTo>
                  <a:cubicBezTo>
                    <a:pt x="228462" y="5073299"/>
                    <a:pt x="205408" y="5074911"/>
                    <a:pt x="376958" y="5074911"/>
                  </a:cubicBezTo>
                  <a:cubicBezTo>
                    <a:pt x="380716" y="5197373"/>
                    <a:pt x="378570" y="5244955"/>
                    <a:pt x="379664" y="5328344"/>
                  </a:cubicBezTo>
                  <a:cubicBezTo>
                    <a:pt x="155666" y="5329255"/>
                    <a:pt x="231099" y="5329718"/>
                    <a:pt x="158667" y="5329900"/>
                  </a:cubicBezTo>
                  <a:cubicBezTo>
                    <a:pt x="158653" y="5328470"/>
                    <a:pt x="153689" y="5074224"/>
                    <a:pt x="153661" y="5073144"/>
                  </a:cubicBezTo>
                  <a:close/>
                  <a:moveTo>
                    <a:pt x="158906" y="5344523"/>
                  </a:moveTo>
                  <a:cubicBezTo>
                    <a:pt x="158878" y="5342714"/>
                    <a:pt x="139778" y="5342434"/>
                    <a:pt x="379846" y="5341369"/>
                  </a:cubicBezTo>
                  <a:cubicBezTo>
                    <a:pt x="381361" y="5439576"/>
                    <a:pt x="383801" y="5443810"/>
                    <a:pt x="385652" y="5597914"/>
                  </a:cubicBezTo>
                  <a:cubicBezTo>
                    <a:pt x="287249" y="5597564"/>
                    <a:pt x="233581" y="5598026"/>
                    <a:pt x="162748" y="5598083"/>
                  </a:cubicBezTo>
                  <a:cubicBezTo>
                    <a:pt x="160981" y="5515030"/>
                    <a:pt x="160238" y="5427730"/>
                    <a:pt x="158906" y="5344523"/>
                  </a:cubicBezTo>
                  <a:close/>
                  <a:moveTo>
                    <a:pt x="166422" y="5823196"/>
                  </a:moveTo>
                  <a:cubicBezTo>
                    <a:pt x="165371" y="5567814"/>
                    <a:pt x="143312" y="5611303"/>
                    <a:pt x="226794" y="5610966"/>
                  </a:cubicBezTo>
                  <a:cubicBezTo>
                    <a:pt x="283841" y="5610812"/>
                    <a:pt x="321761" y="5610756"/>
                    <a:pt x="385806" y="5610938"/>
                  </a:cubicBezTo>
                  <a:cubicBezTo>
                    <a:pt x="388863" y="5886789"/>
                    <a:pt x="385848" y="5550822"/>
                    <a:pt x="388162" y="5865984"/>
                  </a:cubicBezTo>
                  <a:cubicBezTo>
                    <a:pt x="122445" y="5867372"/>
                    <a:pt x="166633" y="5872573"/>
                    <a:pt x="166422" y="5823196"/>
                  </a:cubicBezTo>
                  <a:close/>
                  <a:moveTo>
                    <a:pt x="170587" y="6110234"/>
                  </a:moveTo>
                  <a:cubicBezTo>
                    <a:pt x="166198" y="5830192"/>
                    <a:pt x="149258" y="5876064"/>
                    <a:pt x="226639" y="5878083"/>
                  </a:cubicBezTo>
                  <a:cubicBezTo>
                    <a:pt x="274361" y="5879386"/>
                    <a:pt x="314637" y="5879386"/>
                    <a:pt x="388275" y="5879022"/>
                  </a:cubicBezTo>
                  <a:cubicBezTo>
                    <a:pt x="389635" y="6016877"/>
                    <a:pt x="392916" y="6008774"/>
                    <a:pt x="394375" y="6132147"/>
                  </a:cubicBezTo>
                  <a:cubicBezTo>
                    <a:pt x="137856" y="6129034"/>
                    <a:pt x="171176" y="6146265"/>
                    <a:pt x="170587" y="6110234"/>
                  </a:cubicBezTo>
                  <a:close/>
                  <a:moveTo>
                    <a:pt x="174626" y="6402081"/>
                  </a:moveTo>
                  <a:cubicBezTo>
                    <a:pt x="174388" y="6331871"/>
                    <a:pt x="174486" y="6347447"/>
                    <a:pt x="171190" y="6146447"/>
                  </a:cubicBezTo>
                  <a:cubicBezTo>
                    <a:pt x="239176" y="6146026"/>
                    <a:pt x="257786" y="6143531"/>
                    <a:pt x="394515" y="6145199"/>
                  </a:cubicBezTo>
                  <a:cubicBezTo>
                    <a:pt x="395132" y="6215269"/>
                    <a:pt x="396114" y="6373145"/>
                    <a:pt x="396492" y="6402096"/>
                  </a:cubicBezTo>
                  <a:lnTo>
                    <a:pt x="174626" y="6402081"/>
                  </a:lnTo>
                  <a:close/>
                  <a:moveTo>
                    <a:pt x="394908" y="5341298"/>
                  </a:moveTo>
                  <a:cubicBezTo>
                    <a:pt x="631723" y="5340331"/>
                    <a:pt x="613478" y="5343205"/>
                    <a:pt x="613506" y="5344775"/>
                  </a:cubicBezTo>
                  <a:cubicBezTo>
                    <a:pt x="618078" y="5636959"/>
                    <a:pt x="643727" y="5596624"/>
                    <a:pt x="562994" y="5597605"/>
                  </a:cubicBezTo>
                  <a:cubicBezTo>
                    <a:pt x="508386" y="5598195"/>
                    <a:pt x="475473" y="5598180"/>
                    <a:pt x="397165" y="5597956"/>
                  </a:cubicBezTo>
                  <a:cubicBezTo>
                    <a:pt x="393758" y="5321152"/>
                    <a:pt x="386732" y="5341340"/>
                    <a:pt x="394908" y="5341298"/>
                  </a:cubicBezTo>
                  <a:close/>
                  <a:moveTo>
                    <a:pt x="399549" y="5823224"/>
                  </a:moveTo>
                  <a:cubicBezTo>
                    <a:pt x="399549" y="5566902"/>
                    <a:pt x="372652" y="5611107"/>
                    <a:pt x="478937" y="5611107"/>
                  </a:cubicBezTo>
                  <a:cubicBezTo>
                    <a:pt x="558170" y="5611107"/>
                    <a:pt x="555028" y="5610406"/>
                    <a:pt x="619424" y="5610181"/>
                  </a:cubicBezTo>
                  <a:cubicBezTo>
                    <a:pt x="619144" y="5769837"/>
                    <a:pt x="621570" y="5793390"/>
                    <a:pt x="623407" y="5865353"/>
                  </a:cubicBezTo>
                  <a:cubicBezTo>
                    <a:pt x="359947" y="5865633"/>
                    <a:pt x="399549" y="5880228"/>
                    <a:pt x="399549" y="5823224"/>
                  </a:cubicBezTo>
                  <a:close/>
                  <a:moveTo>
                    <a:pt x="405566" y="6110206"/>
                  </a:moveTo>
                  <a:cubicBezTo>
                    <a:pt x="401232" y="5832617"/>
                    <a:pt x="373886" y="5878770"/>
                    <a:pt x="478937" y="5878770"/>
                  </a:cubicBezTo>
                  <a:cubicBezTo>
                    <a:pt x="562713" y="5878770"/>
                    <a:pt x="551172" y="5878476"/>
                    <a:pt x="623716" y="5878391"/>
                  </a:cubicBezTo>
                  <a:cubicBezTo>
                    <a:pt x="626296" y="5992848"/>
                    <a:pt x="623996" y="6007218"/>
                    <a:pt x="626029" y="6132245"/>
                  </a:cubicBezTo>
                  <a:cubicBezTo>
                    <a:pt x="370717" y="6132512"/>
                    <a:pt x="406028" y="6140348"/>
                    <a:pt x="405566" y="6110206"/>
                  </a:cubicBezTo>
                  <a:close/>
                  <a:moveTo>
                    <a:pt x="407992" y="6402109"/>
                  </a:moveTo>
                  <a:cubicBezTo>
                    <a:pt x="407571" y="6370215"/>
                    <a:pt x="406589" y="6211877"/>
                    <a:pt x="406000" y="6145339"/>
                  </a:cubicBezTo>
                  <a:cubicBezTo>
                    <a:pt x="482989" y="6146223"/>
                    <a:pt x="568028" y="6145326"/>
                    <a:pt x="626254" y="6145255"/>
                  </a:cubicBezTo>
                  <a:cubicBezTo>
                    <a:pt x="629732" y="6358859"/>
                    <a:pt x="629311" y="6338040"/>
                    <a:pt x="630769" y="6400133"/>
                  </a:cubicBezTo>
                  <a:cubicBezTo>
                    <a:pt x="551971" y="6400399"/>
                    <a:pt x="586567" y="6402123"/>
                    <a:pt x="407992" y="6402109"/>
                  </a:cubicBezTo>
                  <a:close/>
                  <a:moveTo>
                    <a:pt x="633672" y="5822986"/>
                  </a:moveTo>
                  <a:cubicBezTo>
                    <a:pt x="625693" y="5576786"/>
                    <a:pt x="629437" y="5610139"/>
                    <a:pt x="647149" y="5610139"/>
                  </a:cubicBezTo>
                  <a:cubicBezTo>
                    <a:pt x="885409" y="5610139"/>
                    <a:pt x="852958" y="5604700"/>
                    <a:pt x="853070" y="5631786"/>
                  </a:cubicBezTo>
                  <a:cubicBezTo>
                    <a:pt x="854234" y="5906893"/>
                    <a:pt x="870403" y="5864330"/>
                    <a:pt x="815263" y="5864330"/>
                  </a:cubicBezTo>
                  <a:cubicBezTo>
                    <a:pt x="604629" y="5864330"/>
                    <a:pt x="635523" y="5880466"/>
                    <a:pt x="633672" y="5822986"/>
                  </a:cubicBezTo>
                  <a:close/>
                  <a:moveTo>
                    <a:pt x="637164" y="6110262"/>
                  </a:moveTo>
                  <a:cubicBezTo>
                    <a:pt x="633055" y="5847492"/>
                    <a:pt x="633167" y="5878377"/>
                    <a:pt x="647149" y="5878377"/>
                  </a:cubicBezTo>
                  <a:cubicBezTo>
                    <a:pt x="893725" y="5878377"/>
                    <a:pt x="855861" y="5863628"/>
                    <a:pt x="856730" y="5919090"/>
                  </a:cubicBezTo>
                  <a:cubicBezTo>
                    <a:pt x="860643" y="6170210"/>
                    <a:pt x="878046" y="6133437"/>
                    <a:pt x="815249" y="6133437"/>
                  </a:cubicBezTo>
                  <a:cubicBezTo>
                    <a:pt x="608135" y="6133437"/>
                    <a:pt x="637613" y="6138470"/>
                    <a:pt x="637164" y="6110262"/>
                  </a:cubicBezTo>
                  <a:close/>
                  <a:moveTo>
                    <a:pt x="864640" y="6397693"/>
                  </a:moveTo>
                  <a:cubicBezTo>
                    <a:pt x="864626" y="6405250"/>
                    <a:pt x="883768" y="6400091"/>
                    <a:pt x="647135" y="6400091"/>
                  </a:cubicBezTo>
                  <a:cubicBezTo>
                    <a:pt x="639730" y="6400091"/>
                    <a:pt x="642339" y="6428719"/>
                    <a:pt x="637725" y="6145227"/>
                  </a:cubicBezTo>
                  <a:cubicBezTo>
                    <a:pt x="737629" y="6145171"/>
                    <a:pt x="714658" y="6146629"/>
                    <a:pt x="862087" y="6146405"/>
                  </a:cubicBezTo>
                  <a:cubicBezTo>
                    <a:pt x="862115" y="6148045"/>
                    <a:pt x="864696" y="6350980"/>
                    <a:pt x="864640" y="6397693"/>
                  </a:cubicBezTo>
                  <a:close/>
                  <a:moveTo>
                    <a:pt x="866869" y="5823140"/>
                  </a:moveTo>
                  <a:cubicBezTo>
                    <a:pt x="863756" y="5575623"/>
                    <a:pt x="852579" y="5611317"/>
                    <a:pt x="899418" y="5610686"/>
                  </a:cubicBezTo>
                  <a:cubicBezTo>
                    <a:pt x="1116138" y="5607756"/>
                    <a:pt x="1086814" y="5606606"/>
                    <a:pt x="1087445" y="5631940"/>
                  </a:cubicBezTo>
                  <a:cubicBezTo>
                    <a:pt x="1093966" y="5903136"/>
                    <a:pt x="1093812" y="5865451"/>
                    <a:pt x="1067574" y="5865157"/>
                  </a:cubicBezTo>
                  <a:cubicBezTo>
                    <a:pt x="831390" y="5862605"/>
                    <a:pt x="867543" y="5877803"/>
                    <a:pt x="866869" y="5823140"/>
                  </a:cubicBezTo>
                  <a:close/>
                  <a:moveTo>
                    <a:pt x="873054" y="6110206"/>
                  </a:moveTo>
                  <a:cubicBezTo>
                    <a:pt x="868861" y="5842305"/>
                    <a:pt x="853056" y="5877368"/>
                    <a:pt x="899306" y="5877550"/>
                  </a:cubicBezTo>
                  <a:cubicBezTo>
                    <a:pt x="1126277" y="5878461"/>
                    <a:pt x="1090320" y="5867512"/>
                    <a:pt x="1091120" y="5919090"/>
                  </a:cubicBezTo>
                  <a:cubicBezTo>
                    <a:pt x="1092606" y="6013723"/>
                    <a:pt x="1093420" y="6019962"/>
                    <a:pt x="1094836" y="6110430"/>
                  </a:cubicBezTo>
                  <a:cubicBezTo>
                    <a:pt x="1095299" y="6140657"/>
                    <a:pt x="1115871" y="6133086"/>
                    <a:pt x="983433" y="6133185"/>
                  </a:cubicBezTo>
                  <a:cubicBezTo>
                    <a:pt x="852579" y="6133185"/>
                    <a:pt x="873545" y="6141021"/>
                    <a:pt x="873054" y="6110206"/>
                  </a:cubicBezTo>
                  <a:close/>
                  <a:moveTo>
                    <a:pt x="1067462" y="6401212"/>
                  </a:moveTo>
                  <a:cubicBezTo>
                    <a:pt x="1014888" y="6401633"/>
                    <a:pt x="1006403" y="6401562"/>
                    <a:pt x="876111" y="6401520"/>
                  </a:cubicBezTo>
                  <a:cubicBezTo>
                    <a:pt x="876181" y="6352901"/>
                    <a:pt x="873615" y="6148101"/>
                    <a:pt x="873587" y="6146405"/>
                  </a:cubicBezTo>
                  <a:cubicBezTo>
                    <a:pt x="978791" y="6146195"/>
                    <a:pt x="854921" y="6146293"/>
                    <a:pt x="1095299" y="6146124"/>
                  </a:cubicBezTo>
                  <a:cubicBezTo>
                    <a:pt x="1098202" y="6448907"/>
                    <a:pt x="1109869" y="6400862"/>
                    <a:pt x="1067462" y="6401212"/>
                  </a:cubicBezTo>
                  <a:close/>
                  <a:moveTo>
                    <a:pt x="1096995" y="5535947"/>
                  </a:moveTo>
                  <a:cubicBezTo>
                    <a:pt x="1095537" y="5442773"/>
                    <a:pt x="1096042" y="5444399"/>
                    <a:pt x="1094471" y="5344495"/>
                  </a:cubicBezTo>
                  <a:cubicBezTo>
                    <a:pt x="1094443" y="5342210"/>
                    <a:pt x="1075792" y="5342252"/>
                    <a:pt x="1316814" y="5342210"/>
                  </a:cubicBezTo>
                  <a:cubicBezTo>
                    <a:pt x="1316828" y="5343247"/>
                    <a:pt x="1317614" y="5383301"/>
                    <a:pt x="1319549" y="5596905"/>
                  </a:cubicBezTo>
                  <a:cubicBezTo>
                    <a:pt x="1054098" y="5596905"/>
                    <a:pt x="1098300" y="5619252"/>
                    <a:pt x="1096995" y="5535947"/>
                  </a:cubicBezTo>
                  <a:close/>
                  <a:moveTo>
                    <a:pt x="1151589" y="5611387"/>
                  </a:moveTo>
                  <a:cubicBezTo>
                    <a:pt x="1235716" y="5611387"/>
                    <a:pt x="1235983" y="5609915"/>
                    <a:pt x="1319647" y="5609915"/>
                  </a:cubicBezTo>
                  <a:cubicBezTo>
                    <a:pt x="1320895" y="5776272"/>
                    <a:pt x="1322255" y="5793376"/>
                    <a:pt x="1323756" y="5864708"/>
                  </a:cubicBezTo>
                  <a:cubicBezTo>
                    <a:pt x="1232014" y="5864708"/>
                    <a:pt x="1200587" y="5866110"/>
                    <a:pt x="1101932" y="5865465"/>
                  </a:cubicBezTo>
                  <a:cubicBezTo>
                    <a:pt x="1099464" y="5567421"/>
                    <a:pt x="1081009" y="5611387"/>
                    <a:pt x="1151589" y="5611387"/>
                  </a:cubicBezTo>
                  <a:close/>
                  <a:moveTo>
                    <a:pt x="1106321" y="6110206"/>
                  </a:moveTo>
                  <a:cubicBezTo>
                    <a:pt x="1102044" y="5836052"/>
                    <a:pt x="1086828" y="5878630"/>
                    <a:pt x="1151589" y="5878630"/>
                  </a:cubicBezTo>
                  <a:cubicBezTo>
                    <a:pt x="1358268" y="5878630"/>
                    <a:pt x="1323826" y="5860432"/>
                    <a:pt x="1324738" y="5919090"/>
                  </a:cubicBezTo>
                  <a:cubicBezTo>
                    <a:pt x="1328089" y="6131081"/>
                    <a:pt x="1327837" y="6115618"/>
                    <a:pt x="1328131" y="6133507"/>
                  </a:cubicBezTo>
                  <a:cubicBezTo>
                    <a:pt x="1070729" y="6133857"/>
                    <a:pt x="1106798" y="6140489"/>
                    <a:pt x="1106321" y="6110206"/>
                  </a:cubicBezTo>
                  <a:close/>
                  <a:moveTo>
                    <a:pt x="1319787" y="6401100"/>
                  </a:moveTo>
                  <a:cubicBezTo>
                    <a:pt x="1084529" y="6401100"/>
                    <a:pt x="1109056" y="6402123"/>
                    <a:pt x="1109000" y="6397679"/>
                  </a:cubicBezTo>
                  <a:cubicBezTo>
                    <a:pt x="1104905" y="6094574"/>
                    <a:pt x="1094471" y="6146138"/>
                    <a:pt x="1151603" y="6146097"/>
                  </a:cubicBezTo>
                  <a:cubicBezTo>
                    <a:pt x="1235955" y="6146097"/>
                    <a:pt x="1235632" y="6146545"/>
                    <a:pt x="1319787" y="6146545"/>
                  </a:cubicBezTo>
                  <a:cubicBezTo>
                    <a:pt x="1331371" y="6146545"/>
                    <a:pt x="1328019" y="6137390"/>
                    <a:pt x="1329590" y="6206283"/>
                  </a:cubicBezTo>
                  <a:cubicBezTo>
                    <a:pt x="1334750" y="6430962"/>
                    <a:pt x="1336293" y="6401100"/>
                    <a:pt x="1319787" y="6401100"/>
                  </a:cubicBezTo>
                  <a:close/>
                  <a:moveTo>
                    <a:pt x="1331315" y="5631730"/>
                  </a:moveTo>
                  <a:cubicBezTo>
                    <a:pt x="1331104" y="5597928"/>
                    <a:pt x="1299383" y="5613097"/>
                    <a:pt x="1552480" y="5609705"/>
                  </a:cubicBezTo>
                  <a:cubicBezTo>
                    <a:pt x="1555032" y="5766066"/>
                    <a:pt x="1554976" y="5769641"/>
                    <a:pt x="1556603" y="5823448"/>
                  </a:cubicBezTo>
                  <a:cubicBezTo>
                    <a:pt x="1558426" y="5883663"/>
                    <a:pt x="1593611" y="5865339"/>
                    <a:pt x="1335255" y="5864722"/>
                  </a:cubicBezTo>
                  <a:cubicBezTo>
                    <a:pt x="1334161" y="5812779"/>
                    <a:pt x="1332058" y="5751527"/>
                    <a:pt x="1331315" y="5631730"/>
                  </a:cubicBezTo>
                  <a:close/>
                  <a:moveTo>
                    <a:pt x="1335508" y="5877732"/>
                  </a:moveTo>
                  <a:cubicBezTo>
                    <a:pt x="1599851" y="5878391"/>
                    <a:pt x="1558019" y="5868171"/>
                    <a:pt x="1558804" y="5919048"/>
                  </a:cubicBezTo>
                  <a:cubicBezTo>
                    <a:pt x="1560291" y="6014957"/>
                    <a:pt x="1561132" y="6011059"/>
                    <a:pt x="1562745" y="6110416"/>
                  </a:cubicBezTo>
                  <a:cubicBezTo>
                    <a:pt x="1563208" y="6139956"/>
                    <a:pt x="1598968" y="6132427"/>
                    <a:pt x="1339617" y="6133465"/>
                  </a:cubicBezTo>
                  <a:cubicBezTo>
                    <a:pt x="1338971" y="6095261"/>
                    <a:pt x="1336195" y="5913160"/>
                    <a:pt x="1335508" y="5877732"/>
                  </a:cubicBezTo>
                  <a:close/>
                  <a:moveTo>
                    <a:pt x="1343824" y="6401058"/>
                  </a:moveTo>
                  <a:cubicBezTo>
                    <a:pt x="1343501" y="6290457"/>
                    <a:pt x="1340977" y="6208779"/>
                    <a:pt x="1339855" y="6146489"/>
                  </a:cubicBezTo>
                  <a:cubicBezTo>
                    <a:pt x="1416942" y="6146167"/>
                    <a:pt x="1442493" y="6143503"/>
                    <a:pt x="1563180" y="6145213"/>
                  </a:cubicBezTo>
                  <a:cubicBezTo>
                    <a:pt x="1563881" y="6235219"/>
                    <a:pt x="1561160" y="6188071"/>
                    <a:pt x="1565087" y="6397833"/>
                  </a:cubicBezTo>
                  <a:cubicBezTo>
                    <a:pt x="1565143" y="6400974"/>
                    <a:pt x="1584594" y="6400525"/>
                    <a:pt x="1343824" y="6401058"/>
                  </a:cubicBezTo>
                  <a:close/>
                  <a:moveTo>
                    <a:pt x="1568102" y="5823028"/>
                  </a:moveTo>
                  <a:cubicBezTo>
                    <a:pt x="1566293" y="5763290"/>
                    <a:pt x="1566405" y="5759238"/>
                    <a:pt x="1563965" y="5609550"/>
                  </a:cubicBezTo>
                  <a:cubicBezTo>
                    <a:pt x="1717985" y="5607139"/>
                    <a:pt x="1719430" y="5610363"/>
                    <a:pt x="1786406" y="5611275"/>
                  </a:cubicBezTo>
                  <a:cubicBezTo>
                    <a:pt x="1787626" y="5679621"/>
                    <a:pt x="1790781" y="5864189"/>
                    <a:pt x="1790795" y="5865227"/>
                  </a:cubicBezTo>
                  <a:cubicBezTo>
                    <a:pt x="1531500" y="5866362"/>
                    <a:pt x="1569883" y="5881868"/>
                    <a:pt x="1568102" y="5823028"/>
                  </a:cubicBezTo>
                  <a:close/>
                  <a:moveTo>
                    <a:pt x="1569574" y="5879232"/>
                  </a:moveTo>
                  <a:cubicBezTo>
                    <a:pt x="1663139" y="5879274"/>
                    <a:pt x="1689195" y="5879429"/>
                    <a:pt x="1740325" y="5878742"/>
                  </a:cubicBezTo>
                  <a:cubicBezTo>
                    <a:pt x="1804356" y="5877873"/>
                    <a:pt x="1790824" y="5834412"/>
                    <a:pt x="1795157" y="6110459"/>
                  </a:cubicBezTo>
                  <a:cubicBezTo>
                    <a:pt x="1795619" y="6139675"/>
                    <a:pt x="1831085" y="6136143"/>
                    <a:pt x="1574539" y="6132371"/>
                  </a:cubicBezTo>
                  <a:cubicBezTo>
                    <a:pt x="1574286" y="6110374"/>
                    <a:pt x="1569602" y="5880340"/>
                    <a:pt x="1569574" y="5879232"/>
                  </a:cubicBezTo>
                  <a:close/>
                  <a:moveTo>
                    <a:pt x="1576628" y="6399992"/>
                  </a:moveTo>
                  <a:cubicBezTo>
                    <a:pt x="1572547" y="6201040"/>
                    <a:pt x="1575366" y="6233916"/>
                    <a:pt x="1574665" y="6145395"/>
                  </a:cubicBezTo>
                  <a:cubicBezTo>
                    <a:pt x="1639159" y="6146349"/>
                    <a:pt x="1647293" y="6145662"/>
                    <a:pt x="1740227" y="6146293"/>
                  </a:cubicBezTo>
                  <a:cubicBezTo>
                    <a:pt x="1818660" y="6146826"/>
                    <a:pt x="1789379" y="6102860"/>
                    <a:pt x="1799799" y="6398212"/>
                  </a:cubicBezTo>
                  <a:cubicBezTo>
                    <a:pt x="1800051" y="6405474"/>
                    <a:pt x="1807035" y="6398464"/>
                    <a:pt x="1576628" y="6399992"/>
                  </a:cubicBezTo>
                  <a:close/>
                  <a:moveTo>
                    <a:pt x="1801523" y="5823140"/>
                  </a:moveTo>
                  <a:cubicBezTo>
                    <a:pt x="1797176" y="5577235"/>
                    <a:pt x="1788958" y="5611513"/>
                    <a:pt x="1824354" y="5611513"/>
                  </a:cubicBezTo>
                  <a:cubicBezTo>
                    <a:pt x="2051128" y="5611513"/>
                    <a:pt x="2020697" y="5600381"/>
                    <a:pt x="2021693" y="5632024"/>
                  </a:cubicBezTo>
                  <a:cubicBezTo>
                    <a:pt x="2029883" y="5902533"/>
                    <a:pt x="2030780" y="5864343"/>
                    <a:pt x="1992566" y="5864343"/>
                  </a:cubicBezTo>
                  <a:cubicBezTo>
                    <a:pt x="1767965" y="5864330"/>
                    <a:pt x="1802561" y="5878167"/>
                    <a:pt x="1801523" y="5823140"/>
                  </a:cubicBezTo>
                  <a:close/>
                  <a:moveTo>
                    <a:pt x="1806642" y="6110234"/>
                  </a:moveTo>
                  <a:cubicBezTo>
                    <a:pt x="1802449" y="5842417"/>
                    <a:pt x="1793432" y="5878167"/>
                    <a:pt x="1824368" y="5878167"/>
                  </a:cubicBezTo>
                  <a:cubicBezTo>
                    <a:pt x="2062221" y="5878167"/>
                    <a:pt x="2025409" y="5864330"/>
                    <a:pt x="2026265" y="5919048"/>
                  </a:cubicBezTo>
                  <a:cubicBezTo>
                    <a:pt x="2030205" y="6170939"/>
                    <a:pt x="2039629" y="6132091"/>
                    <a:pt x="1992566" y="6132091"/>
                  </a:cubicBezTo>
                  <a:cubicBezTo>
                    <a:pt x="1777529" y="6132105"/>
                    <a:pt x="1807161" y="6143461"/>
                    <a:pt x="1806642" y="6110234"/>
                  </a:cubicBezTo>
                  <a:close/>
                  <a:moveTo>
                    <a:pt x="1811410" y="6401408"/>
                  </a:moveTo>
                  <a:cubicBezTo>
                    <a:pt x="1807652" y="6288901"/>
                    <a:pt x="1808269" y="6230467"/>
                    <a:pt x="1807161" y="6146545"/>
                  </a:cubicBezTo>
                  <a:cubicBezTo>
                    <a:pt x="1919756" y="6146657"/>
                    <a:pt x="1875792" y="6145283"/>
                    <a:pt x="2029602" y="6145087"/>
                  </a:cubicBezTo>
                  <a:lnTo>
                    <a:pt x="2033697" y="6401464"/>
                  </a:lnTo>
                  <a:cubicBezTo>
                    <a:pt x="1997923" y="6401661"/>
                    <a:pt x="1812518" y="6401423"/>
                    <a:pt x="1811410" y="6401408"/>
                  </a:cubicBezTo>
                  <a:close/>
                  <a:moveTo>
                    <a:pt x="2036586" y="5823813"/>
                  </a:moveTo>
                  <a:cubicBezTo>
                    <a:pt x="2034510" y="5573057"/>
                    <a:pt x="2018075" y="5610307"/>
                    <a:pt x="2076693" y="5610139"/>
                  </a:cubicBezTo>
                  <a:cubicBezTo>
                    <a:pt x="2284928" y="5609578"/>
                    <a:pt x="2254540" y="5603985"/>
                    <a:pt x="2255381" y="5632010"/>
                  </a:cubicBezTo>
                  <a:cubicBezTo>
                    <a:pt x="2263472" y="5899379"/>
                    <a:pt x="2258466" y="5865872"/>
                    <a:pt x="2245018" y="5865662"/>
                  </a:cubicBezTo>
                  <a:cubicBezTo>
                    <a:pt x="2001008" y="5861399"/>
                    <a:pt x="2037062" y="5879793"/>
                    <a:pt x="2036586" y="5823813"/>
                  </a:cubicBezTo>
                  <a:close/>
                  <a:moveTo>
                    <a:pt x="2040540" y="6110234"/>
                  </a:moveTo>
                  <a:cubicBezTo>
                    <a:pt x="2036221" y="5834285"/>
                    <a:pt x="2026054" y="5877326"/>
                    <a:pt x="2076651" y="5877662"/>
                  </a:cubicBezTo>
                  <a:cubicBezTo>
                    <a:pt x="2289332" y="5879386"/>
                    <a:pt x="2257821" y="5865816"/>
                    <a:pt x="2258662" y="5919090"/>
                  </a:cubicBezTo>
                  <a:cubicBezTo>
                    <a:pt x="2262463" y="6161953"/>
                    <a:pt x="2274074" y="6132371"/>
                    <a:pt x="2245018" y="6132133"/>
                  </a:cubicBezTo>
                  <a:cubicBezTo>
                    <a:pt x="2009562" y="6130226"/>
                    <a:pt x="2041045" y="6141933"/>
                    <a:pt x="2040540" y="6110234"/>
                  </a:cubicBezTo>
                  <a:close/>
                  <a:moveTo>
                    <a:pt x="2267273" y="6397693"/>
                  </a:moveTo>
                  <a:cubicBezTo>
                    <a:pt x="2267259" y="6405418"/>
                    <a:pt x="2288224" y="6399151"/>
                    <a:pt x="2076651" y="6401142"/>
                  </a:cubicBezTo>
                  <a:cubicBezTo>
                    <a:pt x="2032477" y="6401562"/>
                    <a:pt x="2045799" y="6440159"/>
                    <a:pt x="2041101" y="6145073"/>
                  </a:cubicBezTo>
                  <a:cubicBezTo>
                    <a:pt x="2135129" y="6144891"/>
                    <a:pt x="2132984" y="6144428"/>
                    <a:pt x="2264019" y="6145311"/>
                  </a:cubicBezTo>
                  <a:cubicBezTo>
                    <a:pt x="2266558" y="6301883"/>
                    <a:pt x="2267427" y="6321917"/>
                    <a:pt x="2267273" y="6397693"/>
                  </a:cubicBezTo>
                  <a:close/>
                  <a:moveTo>
                    <a:pt x="2329060" y="5610910"/>
                  </a:moveTo>
                  <a:cubicBezTo>
                    <a:pt x="2414141" y="5610910"/>
                    <a:pt x="2411168" y="5609761"/>
                    <a:pt x="2487344" y="5609648"/>
                  </a:cubicBezTo>
                  <a:cubicBezTo>
                    <a:pt x="2489616" y="5755032"/>
                    <a:pt x="2489602" y="5765070"/>
                    <a:pt x="2491481" y="5823757"/>
                  </a:cubicBezTo>
                  <a:cubicBezTo>
                    <a:pt x="2493052" y="5873849"/>
                    <a:pt x="2537029" y="5869475"/>
                    <a:pt x="2269587" y="5866040"/>
                  </a:cubicBezTo>
                  <a:cubicBezTo>
                    <a:pt x="2268268" y="5563341"/>
                    <a:pt x="2246420" y="5610910"/>
                    <a:pt x="2329060" y="5610910"/>
                  </a:cubicBezTo>
                  <a:close/>
                  <a:moveTo>
                    <a:pt x="2274930" y="6110206"/>
                  </a:moveTo>
                  <a:cubicBezTo>
                    <a:pt x="2270666" y="5836963"/>
                    <a:pt x="2249687" y="5879386"/>
                    <a:pt x="2329060" y="5879386"/>
                  </a:cubicBezTo>
                  <a:cubicBezTo>
                    <a:pt x="2411982" y="5879386"/>
                    <a:pt x="2412024" y="5878517"/>
                    <a:pt x="2492996" y="5878489"/>
                  </a:cubicBezTo>
                  <a:cubicBezTo>
                    <a:pt x="2494131" y="5929016"/>
                    <a:pt x="2494692" y="5989076"/>
                    <a:pt x="2496908" y="6132680"/>
                  </a:cubicBezTo>
                  <a:cubicBezTo>
                    <a:pt x="2240011" y="6132666"/>
                    <a:pt x="2275393" y="6140110"/>
                    <a:pt x="2274930" y="6110206"/>
                  </a:cubicBezTo>
                  <a:close/>
                  <a:moveTo>
                    <a:pt x="2497301" y="6399768"/>
                  </a:moveTo>
                  <a:cubicBezTo>
                    <a:pt x="2389810" y="6399768"/>
                    <a:pt x="2278758" y="6406638"/>
                    <a:pt x="2278772" y="6397735"/>
                  </a:cubicBezTo>
                  <a:cubicBezTo>
                    <a:pt x="2279389" y="6101009"/>
                    <a:pt x="2253403" y="6145522"/>
                    <a:pt x="2329060" y="6145522"/>
                  </a:cubicBezTo>
                  <a:cubicBezTo>
                    <a:pt x="2401899" y="6145522"/>
                    <a:pt x="2417787" y="6145690"/>
                    <a:pt x="2497118" y="6145690"/>
                  </a:cubicBezTo>
                  <a:cubicBezTo>
                    <a:pt x="2501241" y="6421260"/>
                    <a:pt x="2501746" y="6399768"/>
                    <a:pt x="2497301" y="6399768"/>
                  </a:cubicBezTo>
                  <a:close/>
                  <a:moveTo>
                    <a:pt x="2498829" y="5609634"/>
                  </a:moveTo>
                  <a:cubicBezTo>
                    <a:pt x="2581442" y="5609663"/>
                    <a:pt x="2581722" y="5611443"/>
                    <a:pt x="2665541" y="5611443"/>
                  </a:cubicBezTo>
                  <a:cubicBezTo>
                    <a:pt x="2742754" y="5611443"/>
                    <a:pt x="2715871" y="5574852"/>
                    <a:pt x="2725618" y="5823490"/>
                  </a:cubicBezTo>
                  <a:cubicBezTo>
                    <a:pt x="2727651" y="5875307"/>
                    <a:pt x="2769399" y="5865199"/>
                    <a:pt x="2504214" y="5865451"/>
                  </a:cubicBezTo>
                  <a:cubicBezTo>
                    <a:pt x="2501718" y="5765716"/>
                    <a:pt x="2502812" y="5864666"/>
                    <a:pt x="2498829" y="5609634"/>
                  </a:cubicBezTo>
                  <a:close/>
                  <a:moveTo>
                    <a:pt x="2508057" y="6110234"/>
                  </a:moveTo>
                  <a:cubicBezTo>
                    <a:pt x="2506584" y="6015868"/>
                    <a:pt x="2506753" y="6014284"/>
                    <a:pt x="2505266" y="5918838"/>
                  </a:cubicBezTo>
                  <a:cubicBezTo>
                    <a:pt x="2504481" y="5869138"/>
                    <a:pt x="2460475" y="5875910"/>
                    <a:pt x="2727399" y="5877326"/>
                  </a:cubicBezTo>
                  <a:cubicBezTo>
                    <a:pt x="2728773" y="5932381"/>
                    <a:pt x="2728941" y="5985333"/>
                    <a:pt x="2731087" y="6132890"/>
                  </a:cubicBezTo>
                  <a:cubicBezTo>
                    <a:pt x="2470950" y="6137475"/>
                    <a:pt x="2508478" y="6136367"/>
                    <a:pt x="2508057" y="6110234"/>
                  </a:cubicBezTo>
                  <a:close/>
                  <a:moveTo>
                    <a:pt x="2511745" y="6399768"/>
                  </a:moveTo>
                  <a:cubicBezTo>
                    <a:pt x="2511745" y="6353840"/>
                    <a:pt x="2509305" y="6191814"/>
                    <a:pt x="2508604" y="6145690"/>
                  </a:cubicBezTo>
                  <a:cubicBezTo>
                    <a:pt x="2576562" y="6145746"/>
                    <a:pt x="2659076" y="6147162"/>
                    <a:pt x="2731255" y="6145914"/>
                  </a:cubicBezTo>
                  <a:cubicBezTo>
                    <a:pt x="2732433" y="6231434"/>
                    <a:pt x="2732167" y="6267254"/>
                    <a:pt x="2734873" y="6397862"/>
                  </a:cubicBezTo>
                  <a:cubicBezTo>
                    <a:pt x="2735000" y="6403161"/>
                    <a:pt x="2752767" y="6400118"/>
                    <a:pt x="2511745" y="6399768"/>
                  </a:cubicBezTo>
                  <a:close/>
                  <a:moveTo>
                    <a:pt x="2737075" y="5822930"/>
                  </a:moveTo>
                  <a:cubicBezTo>
                    <a:pt x="2727455" y="5578062"/>
                    <a:pt x="2732237" y="5611275"/>
                    <a:pt x="2749626" y="5611135"/>
                  </a:cubicBezTo>
                  <a:cubicBezTo>
                    <a:pt x="2989246" y="5609522"/>
                    <a:pt x="2956880" y="5602442"/>
                    <a:pt x="2957090" y="5631813"/>
                  </a:cubicBezTo>
                  <a:cubicBezTo>
                    <a:pt x="2957567" y="5697636"/>
                    <a:pt x="2957974" y="5713843"/>
                    <a:pt x="2960400" y="5866320"/>
                  </a:cubicBezTo>
                  <a:cubicBezTo>
                    <a:pt x="2700109" y="5863713"/>
                    <a:pt x="2739249" y="5878279"/>
                    <a:pt x="2737075" y="5822930"/>
                  </a:cubicBezTo>
                  <a:close/>
                  <a:moveTo>
                    <a:pt x="2742222" y="6110206"/>
                  </a:moveTo>
                  <a:cubicBezTo>
                    <a:pt x="2738127" y="5848670"/>
                    <a:pt x="2735364" y="5877368"/>
                    <a:pt x="2749556" y="5877466"/>
                  </a:cubicBezTo>
                  <a:cubicBezTo>
                    <a:pt x="3000563" y="5879148"/>
                    <a:pt x="2960428" y="5868325"/>
                    <a:pt x="2961241" y="5919062"/>
                  </a:cubicBezTo>
                  <a:cubicBezTo>
                    <a:pt x="2962728" y="6013919"/>
                    <a:pt x="2961620" y="6012111"/>
                    <a:pt x="2963162" y="6110459"/>
                  </a:cubicBezTo>
                  <a:cubicBezTo>
                    <a:pt x="2963611" y="6138806"/>
                    <a:pt x="2987409" y="6131712"/>
                    <a:pt x="2833641" y="6131684"/>
                  </a:cubicBezTo>
                  <a:cubicBezTo>
                    <a:pt x="2725183" y="6131684"/>
                    <a:pt x="2742698" y="6140446"/>
                    <a:pt x="2742222" y="6110206"/>
                  </a:cubicBezTo>
                  <a:close/>
                  <a:moveTo>
                    <a:pt x="2746387" y="6397553"/>
                  </a:moveTo>
                  <a:cubicBezTo>
                    <a:pt x="2740511" y="6115141"/>
                    <a:pt x="2741548" y="6145732"/>
                    <a:pt x="2749682" y="6145578"/>
                  </a:cubicBezTo>
                  <a:cubicBezTo>
                    <a:pt x="2807936" y="6144400"/>
                    <a:pt x="2818131" y="6144694"/>
                    <a:pt x="2963709" y="6144723"/>
                  </a:cubicBezTo>
                  <a:cubicBezTo>
                    <a:pt x="2963737" y="6146307"/>
                    <a:pt x="2966808" y="6332712"/>
                    <a:pt x="2968267" y="6400174"/>
                  </a:cubicBezTo>
                  <a:cubicBezTo>
                    <a:pt x="2755320" y="6401016"/>
                    <a:pt x="2746541" y="6404338"/>
                    <a:pt x="2746387" y="6397553"/>
                  </a:cubicBezTo>
                  <a:close/>
                  <a:moveTo>
                    <a:pt x="2967481" y="5535919"/>
                  </a:moveTo>
                  <a:cubicBezTo>
                    <a:pt x="2963849" y="5303544"/>
                    <a:pt x="2948269" y="5342196"/>
                    <a:pt x="3001825" y="5342196"/>
                  </a:cubicBezTo>
                  <a:cubicBezTo>
                    <a:pt x="3002877" y="5342196"/>
                    <a:pt x="3185645" y="5342280"/>
                    <a:pt x="3185688" y="5344747"/>
                  </a:cubicBezTo>
                  <a:cubicBezTo>
                    <a:pt x="3190217" y="5633776"/>
                    <a:pt x="3199865" y="5595769"/>
                    <a:pt x="3170093" y="5595769"/>
                  </a:cubicBezTo>
                  <a:cubicBezTo>
                    <a:pt x="2926925" y="5595769"/>
                    <a:pt x="2968744" y="5616420"/>
                    <a:pt x="2967481" y="5535919"/>
                  </a:cubicBezTo>
                  <a:close/>
                  <a:moveTo>
                    <a:pt x="2968407" y="5610195"/>
                  </a:moveTo>
                  <a:cubicBezTo>
                    <a:pt x="3125050" y="5609733"/>
                    <a:pt x="3097157" y="5608541"/>
                    <a:pt x="3190582" y="5608821"/>
                  </a:cubicBezTo>
                  <a:cubicBezTo>
                    <a:pt x="3190946" y="5649927"/>
                    <a:pt x="3191129" y="5647656"/>
                    <a:pt x="3192741" y="5865619"/>
                  </a:cubicBezTo>
                  <a:cubicBezTo>
                    <a:pt x="3084943" y="5865591"/>
                    <a:pt x="3046238" y="5866937"/>
                    <a:pt x="2971885" y="5866418"/>
                  </a:cubicBezTo>
                  <a:cubicBezTo>
                    <a:pt x="2968323" y="5642202"/>
                    <a:pt x="2969164" y="5698533"/>
                    <a:pt x="2968407" y="5610195"/>
                  </a:cubicBezTo>
                  <a:close/>
                  <a:moveTo>
                    <a:pt x="2974647" y="6110234"/>
                  </a:moveTo>
                  <a:cubicBezTo>
                    <a:pt x="2970441" y="5841660"/>
                    <a:pt x="2965252" y="5879527"/>
                    <a:pt x="3001825" y="5879527"/>
                  </a:cubicBezTo>
                  <a:cubicBezTo>
                    <a:pt x="3227674" y="5879527"/>
                    <a:pt x="3192573" y="5866334"/>
                    <a:pt x="3193387" y="5919090"/>
                  </a:cubicBezTo>
                  <a:cubicBezTo>
                    <a:pt x="3197257" y="6166621"/>
                    <a:pt x="3210551" y="6132960"/>
                    <a:pt x="3170079" y="6132960"/>
                  </a:cubicBezTo>
                  <a:cubicBezTo>
                    <a:pt x="2943557" y="6132960"/>
                    <a:pt x="2975082" y="6136689"/>
                    <a:pt x="2974647" y="6110234"/>
                  </a:cubicBezTo>
                  <a:close/>
                  <a:moveTo>
                    <a:pt x="3170079" y="6401520"/>
                  </a:moveTo>
                  <a:cubicBezTo>
                    <a:pt x="2957651" y="6401520"/>
                    <a:pt x="2979780" y="6400357"/>
                    <a:pt x="2979710" y="6396852"/>
                  </a:cubicBezTo>
                  <a:cubicBezTo>
                    <a:pt x="2972937" y="6104416"/>
                    <a:pt x="2967117" y="6144723"/>
                    <a:pt x="3001825" y="6144723"/>
                  </a:cubicBezTo>
                  <a:cubicBezTo>
                    <a:pt x="3085840" y="6144723"/>
                    <a:pt x="3085882" y="6145970"/>
                    <a:pt x="3170079" y="6145970"/>
                  </a:cubicBezTo>
                  <a:cubicBezTo>
                    <a:pt x="3205741" y="6145970"/>
                    <a:pt x="3198659" y="6134110"/>
                    <a:pt x="3199024" y="6206157"/>
                  </a:cubicBezTo>
                  <a:cubicBezTo>
                    <a:pt x="3199991" y="6439205"/>
                    <a:pt x="3216638" y="6401520"/>
                    <a:pt x="3170079" y="6401520"/>
                  </a:cubicBezTo>
                  <a:close/>
                  <a:moveTo>
                    <a:pt x="3201156" y="5535919"/>
                  </a:moveTo>
                  <a:cubicBezTo>
                    <a:pt x="3199655" y="5440123"/>
                    <a:pt x="3198659" y="5439969"/>
                    <a:pt x="3197159" y="5344523"/>
                  </a:cubicBezTo>
                  <a:cubicBezTo>
                    <a:pt x="3197131" y="5343191"/>
                    <a:pt x="3301340" y="5340611"/>
                    <a:pt x="3418366" y="5342182"/>
                  </a:cubicBezTo>
                  <a:cubicBezTo>
                    <a:pt x="3418380" y="5343331"/>
                    <a:pt x="3421928" y="5563314"/>
                    <a:pt x="3422629" y="5596876"/>
                  </a:cubicBezTo>
                  <a:cubicBezTo>
                    <a:pt x="3156224" y="5596975"/>
                    <a:pt x="3202375" y="5611765"/>
                    <a:pt x="3201156" y="5535919"/>
                  </a:cubicBezTo>
                  <a:close/>
                  <a:moveTo>
                    <a:pt x="3254136" y="5609354"/>
                  </a:moveTo>
                  <a:cubicBezTo>
                    <a:pt x="3303625" y="5610013"/>
                    <a:pt x="3315503" y="5609929"/>
                    <a:pt x="3422909" y="5609887"/>
                  </a:cubicBezTo>
                  <a:cubicBezTo>
                    <a:pt x="3429248" y="5892958"/>
                    <a:pt x="3428954" y="5865241"/>
                    <a:pt x="3422419" y="5865297"/>
                  </a:cubicBezTo>
                  <a:cubicBezTo>
                    <a:pt x="3359369" y="5865801"/>
                    <a:pt x="3355639" y="5865675"/>
                    <a:pt x="3204241" y="5865619"/>
                  </a:cubicBezTo>
                  <a:cubicBezTo>
                    <a:pt x="3202137" y="5564393"/>
                    <a:pt x="3186192" y="5608429"/>
                    <a:pt x="3254136" y="5609354"/>
                  </a:cubicBezTo>
                  <a:close/>
                  <a:moveTo>
                    <a:pt x="3209542" y="6110206"/>
                  </a:moveTo>
                  <a:cubicBezTo>
                    <a:pt x="3208027" y="6013190"/>
                    <a:pt x="3206358" y="6013765"/>
                    <a:pt x="3204872" y="5918866"/>
                  </a:cubicBezTo>
                  <a:cubicBezTo>
                    <a:pt x="3203974" y="5861484"/>
                    <a:pt x="3167387" y="5880326"/>
                    <a:pt x="3427565" y="5878307"/>
                  </a:cubicBezTo>
                  <a:cubicBezTo>
                    <a:pt x="3429753" y="6023354"/>
                    <a:pt x="3429178" y="6046851"/>
                    <a:pt x="3430819" y="6134250"/>
                  </a:cubicBezTo>
                  <a:cubicBezTo>
                    <a:pt x="3174104" y="6134362"/>
                    <a:pt x="3210004" y="6140292"/>
                    <a:pt x="3209542" y="6110206"/>
                  </a:cubicBezTo>
                  <a:close/>
                  <a:moveTo>
                    <a:pt x="3422503" y="6401156"/>
                  </a:moveTo>
                  <a:cubicBezTo>
                    <a:pt x="3194452" y="6399922"/>
                    <a:pt x="3213496" y="6404451"/>
                    <a:pt x="3213342" y="6397595"/>
                  </a:cubicBezTo>
                  <a:cubicBezTo>
                    <a:pt x="3206456" y="6096873"/>
                    <a:pt x="3199711" y="6145788"/>
                    <a:pt x="3254150" y="6146657"/>
                  </a:cubicBezTo>
                  <a:cubicBezTo>
                    <a:pt x="3302658" y="6147443"/>
                    <a:pt x="3315840" y="6147316"/>
                    <a:pt x="3431099" y="6147260"/>
                  </a:cubicBezTo>
                  <a:cubicBezTo>
                    <a:pt x="3437129" y="6430807"/>
                    <a:pt x="3442795" y="6401254"/>
                    <a:pt x="3422503" y="6401156"/>
                  </a:cubicBezTo>
                  <a:close/>
                  <a:moveTo>
                    <a:pt x="3434409" y="5609873"/>
                  </a:moveTo>
                  <a:cubicBezTo>
                    <a:pt x="3690562" y="5609761"/>
                    <a:pt x="3656696" y="5600914"/>
                    <a:pt x="3657439" y="5631954"/>
                  </a:cubicBezTo>
                  <a:cubicBezTo>
                    <a:pt x="3659332" y="5714277"/>
                    <a:pt x="3659108" y="5725213"/>
                    <a:pt x="3660959" y="5821962"/>
                  </a:cubicBezTo>
                  <a:cubicBezTo>
                    <a:pt x="3662081" y="5879765"/>
                    <a:pt x="3701122" y="5863278"/>
                    <a:pt x="3438854" y="5865157"/>
                  </a:cubicBezTo>
                  <a:cubicBezTo>
                    <a:pt x="3435755" y="5659895"/>
                    <a:pt x="3436498" y="5704295"/>
                    <a:pt x="3434409" y="5609873"/>
                  </a:cubicBezTo>
                  <a:close/>
                  <a:moveTo>
                    <a:pt x="3439668" y="5918866"/>
                  </a:moveTo>
                  <a:cubicBezTo>
                    <a:pt x="3438854" y="5865367"/>
                    <a:pt x="3399041" y="5877774"/>
                    <a:pt x="3661983" y="5877620"/>
                  </a:cubicBezTo>
                  <a:cubicBezTo>
                    <a:pt x="3662193" y="5889635"/>
                    <a:pt x="3665657" y="6102341"/>
                    <a:pt x="3665783" y="6110445"/>
                  </a:cubicBezTo>
                  <a:cubicBezTo>
                    <a:pt x="3666204" y="6137054"/>
                    <a:pt x="3702623" y="6134110"/>
                    <a:pt x="3442318" y="6134250"/>
                  </a:cubicBezTo>
                  <a:cubicBezTo>
                    <a:pt x="3440747" y="6053595"/>
                    <a:pt x="3441042" y="6006965"/>
                    <a:pt x="3439668" y="5918866"/>
                  </a:cubicBezTo>
                  <a:close/>
                  <a:moveTo>
                    <a:pt x="3447773" y="6401282"/>
                  </a:moveTo>
                  <a:cubicBezTo>
                    <a:pt x="3445796" y="6207222"/>
                    <a:pt x="3444520" y="6236762"/>
                    <a:pt x="3442571" y="6147246"/>
                  </a:cubicBezTo>
                  <a:cubicBezTo>
                    <a:pt x="3582301" y="6147176"/>
                    <a:pt x="3608820" y="6144821"/>
                    <a:pt x="3666274" y="6144680"/>
                  </a:cubicBezTo>
                  <a:cubicBezTo>
                    <a:pt x="3667424" y="6233200"/>
                    <a:pt x="3665166" y="6079615"/>
                    <a:pt x="3669401" y="6399445"/>
                  </a:cubicBezTo>
                  <a:cubicBezTo>
                    <a:pt x="3669401" y="6400455"/>
                    <a:pt x="3507275" y="6401562"/>
                    <a:pt x="3447773" y="6401282"/>
                  </a:cubicBezTo>
                  <a:close/>
                  <a:moveTo>
                    <a:pt x="3674884" y="5609775"/>
                  </a:moveTo>
                  <a:cubicBezTo>
                    <a:pt x="3923003" y="5609775"/>
                    <a:pt x="3890103" y="5598769"/>
                    <a:pt x="3890510" y="5631842"/>
                  </a:cubicBezTo>
                  <a:cubicBezTo>
                    <a:pt x="3893960" y="5907903"/>
                    <a:pt x="3911924" y="5865745"/>
                    <a:pt x="3843124" y="5865745"/>
                  </a:cubicBezTo>
                  <a:cubicBezTo>
                    <a:pt x="3762055" y="5865745"/>
                    <a:pt x="3759278" y="5864582"/>
                    <a:pt x="3674884" y="5864582"/>
                  </a:cubicBezTo>
                  <a:cubicBezTo>
                    <a:pt x="3672907" y="5864582"/>
                    <a:pt x="3664297" y="5609789"/>
                    <a:pt x="3674884" y="5609775"/>
                  </a:cubicBezTo>
                  <a:close/>
                  <a:moveTo>
                    <a:pt x="3677254" y="6110206"/>
                  </a:moveTo>
                  <a:cubicBezTo>
                    <a:pt x="3672486" y="5817840"/>
                    <a:pt x="3673776" y="5895173"/>
                    <a:pt x="3673468" y="5877606"/>
                  </a:cubicBezTo>
                  <a:cubicBezTo>
                    <a:pt x="3766710" y="5877606"/>
                    <a:pt x="3755477" y="5879106"/>
                    <a:pt x="3895432" y="5878700"/>
                  </a:cubicBezTo>
                  <a:cubicBezTo>
                    <a:pt x="3895460" y="5879793"/>
                    <a:pt x="3899681" y="6108384"/>
                    <a:pt x="3900032" y="6133997"/>
                  </a:cubicBezTo>
                  <a:cubicBezTo>
                    <a:pt x="3832256" y="6134909"/>
                    <a:pt x="3789821" y="6133983"/>
                    <a:pt x="3759138" y="6132974"/>
                  </a:cubicBezTo>
                  <a:cubicBezTo>
                    <a:pt x="3662754" y="6129960"/>
                    <a:pt x="3677717" y="6139956"/>
                    <a:pt x="3677254" y="6110206"/>
                  </a:cubicBezTo>
                  <a:close/>
                  <a:moveTo>
                    <a:pt x="3680914" y="6399936"/>
                  </a:moveTo>
                  <a:cubicBezTo>
                    <a:pt x="3677801" y="6186151"/>
                    <a:pt x="3678629" y="6210250"/>
                    <a:pt x="3677759" y="6144680"/>
                  </a:cubicBezTo>
                  <a:cubicBezTo>
                    <a:pt x="3758815" y="6144751"/>
                    <a:pt x="3759334" y="6147358"/>
                    <a:pt x="3843124" y="6147358"/>
                  </a:cubicBezTo>
                  <a:cubicBezTo>
                    <a:pt x="3919076" y="6147358"/>
                    <a:pt x="3898700" y="6098906"/>
                    <a:pt x="3903258" y="6400511"/>
                  </a:cubicBezTo>
                  <a:cubicBezTo>
                    <a:pt x="3748494" y="6400553"/>
                    <a:pt x="3763779" y="6399964"/>
                    <a:pt x="3680914" y="6399936"/>
                  </a:cubicBezTo>
                  <a:close/>
                  <a:moveTo>
                    <a:pt x="3905515" y="5823028"/>
                  </a:moveTo>
                  <a:cubicBezTo>
                    <a:pt x="3898237" y="5574473"/>
                    <a:pt x="3895474" y="5608990"/>
                    <a:pt x="3927209" y="5609410"/>
                  </a:cubicBezTo>
                  <a:cubicBezTo>
                    <a:pt x="3991255" y="5610363"/>
                    <a:pt x="4010944" y="5609719"/>
                    <a:pt x="4095688" y="5610293"/>
                  </a:cubicBezTo>
                  <a:cubicBezTo>
                    <a:pt x="4136524" y="5610574"/>
                    <a:pt x="4125264" y="5570982"/>
                    <a:pt x="4128195" y="5865774"/>
                  </a:cubicBezTo>
                  <a:cubicBezTo>
                    <a:pt x="3868815" y="5864778"/>
                    <a:pt x="3907184" y="5880522"/>
                    <a:pt x="3905515" y="5823028"/>
                  </a:cubicBezTo>
                  <a:close/>
                  <a:moveTo>
                    <a:pt x="3911180" y="6110206"/>
                  </a:moveTo>
                  <a:cubicBezTo>
                    <a:pt x="3907002" y="5843398"/>
                    <a:pt x="3898475" y="5878728"/>
                    <a:pt x="3927308" y="5878574"/>
                  </a:cubicBezTo>
                  <a:cubicBezTo>
                    <a:pt x="4166465" y="5877620"/>
                    <a:pt x="4128111" y="5868956"/>
                    <a:pt x="4128910" y="5919090"/>
                  </a:cubicBezTo>
                  <a:cubicBezTo>
                    <a:pt x="4132837" y="6169579"/>
                    <a:pt x="4145177" y="6132413"/>
                    <a:pt x="4095688" y="6132610"/>
                  </a:cubicBezTo>
                  <a:cubicBezTo>
                    <a:pt x="3879067" y="6133198"/>
                    <a:pt x="3911658" y="6141119"/>
                    <a:pt x="3911180" y="6110206"/>
                  </a:cubicBezTo>
                  <a:close/>
                  <a:moveTo>
                    <a:pt x="4136567" y="6397693"/>
                  </a:moveTo>
                  <a:cubicBezTo>
                    <a:pt x="4136567" y="6400904"/>
                    <a:pt x="4155414" y="6400413"/>
                    <a:pt x="3914743" y="6400497"/>
                  </a:cubicBezTo>
                  <a:cubicBezTo>
                    <a:pt x="3910423" y="6114762"/>
                    <a:pt x="3906146" y="6146952"/>
                    <a:pt x="3927378" y="6146559"/>
                  </a:cubicBezTo>
                  <a:cubicBezTo>
                    <a:pt x="3990905" y="6145367"/>
                    <a:pt x="4005853" y="6145984"/>
                    <a:pt x="4095730" y="6145620"/>
                  </a:cubicBezTo>
                  <a:cubicBezTo>
                    <a:pt x="4141250" y="6145508"/>
                    <a:pt x="4137492" y="6104416"/>
                    <a:pt x="4136567" y="639769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grpSp>
        <p:nvGrpSpPr>
          <p:cNvPr id="956" name="Google Shape;956;p17">
            <a:extLst>
              <a:ext uri="{C183D7F6-B498-43B3-948B-1728B52AA6E4}">
                <adec:decorative xmlns:adec="http://schemas.microsoft.com/office/drawing/2017/decorative" val="1"/>
              </a:ext>
            </a:extLst>
          </p:cNvPr>
          <p:cNvGrpSpPr/>
          <p:nvPr/>
        </p:nvGrpSpPr>
        <p:grpSpPr>
          <a:xfrm rot="-121031">
            <a:off x="593884" y="327454"/>
            <a:ext cx="2848902" cy="3525242"/>
            <a:chOff x="391027" y="714196"/>
            <a:chExt cx="5697691" cy="7050293"/>
          </a:xfrm>
        </p:grpSpPr>
        <p:sp>
          <p:nvSpPr>
            <p:cNvPr id="957" name="Google Shape;957;p17"/>
            <p:cNvSpPr/>
            <p:nvPr/>
          </p:nvSpPr>
          <p:spPr>
            <a:xfrm>
              <a:off x="391027" y="1240412"/>
              <a:ext cx="5685732" cy="5992470"/>
            </a:xfrm>
            <a:custGeom>
              <a:avLst/>
              <a:gdLst/>
              <a:ahLst/>
              <a:cxnLst/>
              <a:rect l="l" t="t" r="r" b="b"/>
              <a:pathLst>
                <a:path w="7542461" h="7643193" extrusionOk="0">
                  <a:moveTo>
                    <a:pt x="7399483" y="5702118"/>
                  </a:moveTo>
                  <a:cubicBezTo>
                    <a:pt x="6804211" y="6839623"/>
                    <a:pt x="6433101" y="7103115"/>
                    <a:pt x="5857382" y="7483364"/>
                  </a:cubicBezTo>
                  <a:cubicBezTo>
                    <a:pt x="5402687" y="7732348"/>
                    <a:pt x="6024156" y="7607275"/>
                    <a:pt x="128291" y="7639697"/>
                  </a:cubicBezTo>
                  <a:cubicBezTo>
                    <a:pt x="-85592" y="7640905"/>
                    <a:pt x="42292" y="7894124"/>
                    <a:pt x="1614" y="1607767"/>
                  </a:cubicBezTo>
                  <a:cubicBezTo>
                    <a:pt x="6013" y="811025"/>
                    <a:pt x="4074" y="1159983"/>
                    <a:pt x="9313" y="224960"/>
                  </a:cubicBezTo>
                  <a:cubicBezTo>
                    <a:pt x="10290" y="-1737"/>
                    <a:pt x="-66773" y="139953"/>
                    <a:pt x="7413811" y="21"/>
                  </a:cubicBezTo>
                  <a:cubicBezTo>
                    <a:pt x="7483435" y="-1248"/>
                    <a:pt x="7540396" y="55067"/>
                    <a:pt x="7540090" y="124636"/>
                  </a:cubicBezTo>
                  <a:cubicBezTo>
                    <a:pt x="7507722" y="5966496"/>
                    <a:pt x="7624898" y="5267251"/>
                    <a:pt x="7399483" y="5702118"/>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dirty="0">
                <a:solidFill>
                  <a:schemeClr val="dk1"/>
                </a:solidFill>
                <a:latin typeface="Calibri"/>
                <a:ea typeface="Calibri"/>
                <a:cs typeface="Calibri"/>
                <a:sym typeface="Calibri"/>
              </a:endParaRPr>
            </a:p>
          </p:txBody>
        </p:sp>
        <p:sp>
          <p:nvSpPr>
            <p:cNvPr id="958" name="Google Shape;958;p17"/>
            <p:cNvSpPr/>
            <p:nvPr/>
          </p:nvSpPr>
          <p:spPr>
            <a:xfrm>
              <a:off x="4051925" y="5525662"/>
              <a:ext cx="2019340" cy="2238827"/>
            </a:xfrm>
            <a:custGeom>
              <a:avLst/>
              <a:gdLst/>
              <a:ahLst/>
              <a:cxnLst/>
              <a:rect l="l" t="t" r="r" b="b"/>
              <a:pathLst>
                <a:path w="2019341" h="2238828" extrusionOk="0">
                  <a:moveTo>
                    <a:pt x="2019342" y="0"/>
                  </a:moveTo>
                  <a:cubicBezTo>
                    <a:pt x="1897370" y="416630"/>
                    <a:pt x="1049478" y="1909224"/>
                    <a:pt x="0" y="2238828"/>
                  </a:cubicBezTo>
                  <a:cubicBezTo>
                    <a:pt x="571351" y="1848858"/>
                    <a:pt x="781903" y="1151080"/>
                    <a:pt x="891380" y="462658"/>
                  </a:cubicBezTo>
                  <a:cubicBezTo>
                    <a:pt x="906762" y="365818"/>
                    <a:pt x="1157274" y="445690"/>
                    <a:pt x="1419518" y="334237"/>
                  </a:cubicBezTo>
                  <a:cubicBezTo>
                    <a:pt x="1630834" y="243680"/>
                    <a:pt x="1863321" y="185898"/>
                    <a:pt x="2019342"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59" name="Google Shape;959;p17"/>
            <p:cNvSpPr/>
            <p:nvPr/>
          </p:nvSpPr>
          <p:spPr>
            <a:xfrm>
              <a:off x="409560" y="714196"/>
              <a:ext cx="5679158" cy="640209"/>
            </a:xfrm>
            <a:custGeom>
              <a:avLst/>
              <a:gdLst/>
              <a:ahLst/>
              <a:cxnLst/>
              <a:rect l="l" t="t" r="r" b="b"/>
              <a:pathLst>
                <a:path w="7534979" h="972479" extrusionOk="0">
                  <a:moveTo>
                    <a:pt x="7534978" y="124651"/>
                  </a:moveTo>
                  <a:lnTo>
                    <a:pt x="7531083" y="828161"/>
                  </a:lnTo>
                  <a:lnTo>
                    <a:pt x="0" y="972480"/>
                  </a:lnTo>
                  <a:lnTo>
                    <a:pt x="4185" y="224960"/>
                  </a:lnTo>
                  <a:cubicBezTo>
                    <a:pt x="5178" y="-4779"/>
                    <a:pt x="-55892" y="139647"/>
                    <a:pt x="7408683" y="21"/>
                  </a:cubicBezTo>
                  <a:cubicBezTo>
                    <a:pt x="7478323" y="-1248"/>
                    <a:pt x="7535269" y="55067"/>
                    <a:pt x="7534978" y="124651"/>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960" name="Google Shape;960;p17"/>
          <p:cNvSpPr txBox="1">
            <a:spLocks noGrp="1"/>
          </p:cNvSpPr>
          <p:nvPr>
            <p:ph type="title" idx="4294967295"/>
          </p:nvPr>
        </p:nvSpPr>
        <p:spPr>
          <a:xfrm>
            <a:off x="533233" y="1021866"/>
            <a:ext cx="2804556" cy="1846659"/>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0" i="0" u="none" strike="noStrike" kern="0" cap="none" spc="0" normalizeH="0" baseline="0" noProof="0" dirty="0">
                <a:ln>
                  <a:noFill/>
                </a:ln>
                <a:solidFill>
                  <a:schemeClr val="dk1"/>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Conducting the Interview</a:t>
            </a:r>
            <a:r>
              <a:rPr kumimoji="0" lang="en-US" sz="100" b="0" i="0" u="none" strike="noStrike" kern="0" cap="none" spc="0" normalizeH="0" baseline="0" noProof="0" dirty="0">
                <a:ln>
                  <a:noFill/>
                </a:ln>
                <a:solidFill>
                  <a:srgbClr val="C7CFFB"/>
                </a:solidFill>
                <a:effectLst/>
                <a:uLnTx/>
                <a:uFillTx/>
                <a:latin typeface="Malgun Gothic Semilight" panose="020B0502040204020203" pitchFamily="34" charset="-128"/>
                <a:ea typeface="Malgun Gothic Semilight" panose="020B0502040204020203" pitchFamily="34" charset="-128"/>
                <a:cs typeface="Malgun Gothic Semilight" panose="020B0502040204020203" pitchFamily="34" charset="-128"/>
                <a:sym typeface="Mali Light"/>
              </a:rPr>
              <a:t> (1 of 2) </a:t>
            </a:r>
          </a:p>
        </p:txBody>
      </p:sp>
      <p:grpSp>
        <p:nvGrpSpPr>
          <p:cNvPr id="965" name="Google Shape;965;p17">
            <a:extLst>
              <a:ext uri="{C183D7F6-B498-43B3-948B-1728B52AA6E4}">
                <adec:decorative xmlns:adec="http://schemas.microsoft.com/office/drawing/2017/decorative" val="1"/>
              </a:ext>
            </a:extLst>
          </p:cNvPr>
          <p:cNvGrpSpPr/>
          <p:nvPr/>
        </p:nvGrpSpPr>
        <p:grpSpPr>
          <a:xfrm rot="-333264">
            <a:off x="82293" y="3039411"/>
            <a:ext cx="1335392" cy="1765200"/>
            <a:chOff x="164586" y="7085840"/>
            <a:chExt cx="2670529" cy="3530062"/>
          </a:xfrm>
        </p:grpSpPr>
        <p:sp>
          <p:nvSpPr>
            <p:cNvPr id="966" name="Google Shape;966;p17"/>
            <p:cNvSpPr/>
            <p:nvPr/>
          </p:nvSpPr>
          <p:spPr>
            <a:xfrm>
              <a:off x="576023" y="7180578"/>
              <a:ext cx="1837915" cy="2642089"/>
            </a:xfrm>
            <a:custGeom>
              <a:avLst/>
              <a:gdLst/>
              <a:ahLst/>
              <a:cxnLst/>
              <a:rect l="l" t="t" r="r" b="b"/>
              <a:pathLst>
                <a:path w="1837915" h="2642089" extrusionOk="0">
                  <a:moveTo>
                    <a:pt x="843871" y="1822"/>
                  </a:moveTo>
                  <a:cubicBezTo>
                    <a:pt x="1056498" y="-12355"/>
                    <a:pt x="1273814" y="56523"/>
                    <a:pt x="1441015" y="197712"/>
                  </a:cubicBezTo>
                  <a:cubicBezTo>
                    <a:pt x="1601378" y="333132"/>
                    <a:pt x="1722065" y="517027"/>
                    <a:pt x="1784817" y="717104"/>
                  </a:cubicBezTo>
                  <a:cubicBezTo>
                    <a:pt x="1856964" y="947166"/>
                    <a:pt x="1854796" y="1199022"/>
                    <a:pt x="1783150" y="1428914"/>
                  </a:cubicBezTo>
                  <a:cubicBezTo>
                    <a:pt x="1770337" y="1470025"/>
                    <a:pt x="1755977" y="1510472"/>
                    <a:pt x="1740812" y="1550552"/>
                  </a:cubicBezTo>
                  <a:cubicBezTo>
                    <a:pt x="1668340" y="1742023"/>
                    <a:pt x="1577312" y="1925135"/>
                    <a:pt x="1547335" y="2132703"/>
                  </a:cubicBezTo>
                  <a:cubicBezTo>
                    <a:pt x="1534995" y="2218137"/>
                    <a:pt x="1536266" y="2302400"/>
                    <a:pt x="1533222" y="2388279"/>
                  </a:cubicBezTo>
                  <a:cubicBezTo>
                    <a:pt x="1526540" y="2576728"/>
                    <a:pt x="1291769" y="2606755"/>
                    <a:pt x="1141500" y="2625944"/>
                  </a:cubicBezTo>
                  <a:cubicBezTo>
                    <a:pt x="1112038" y="2629707"/>
                    <a:pt x="1074298" y="2633555"/>
                    <a:pt x="1032121" y="2635977"/>
                  </a:cubicBezTo>
                  <a:cubicBezTo>
                    <a:pt x="990023" y="2639556"/>
                    <a:pt x="952120" y="2641088"/>
                    <a:pt x="922425" y="2641540"/>
                  </a:cubicBezTo>
                  <a:cubicBezTo>
                    <a:pt x="770948" y="2643828"/>
                    <a:pt x="534298" y="2647372"/>
                    <a:pt x="500958" y="2461768"/>
                  </a:cubicBezTo>
                  <a:cubicBezTo>
                    <a:pt x="485765" y="2377188"/>
                    <a:pt x="475078" y="2293596"/>
                    <a:pt x="450744" y="2210773"/>
                  </a:cubicBezTo>
                  <a:cubicBezTo>
                    <a:pt x="391629" y="2009538"/>
                    <a:pt x="275554" y="1841176"/>
                    <a:pt x="176665" y="1661905"/>
                  </a:cubicBezTo>
                  <a:cubicBezTo>
                    <a:pt x="155962" y="1624380"/>
                    <a:pt x="136014" y="1586376"/>
                    <a:pt x="117501" y="1547488"/>
                  </a:cubicBezTo>
                  <a:cubicBezTo>
                    <a:pt x="13978" y="1330072"/>
                    <a:pt x="-23883" y="1081082"/>
                    <a:pt x="14903" y="843128"/>
                  </a:cubicBezTo>
                  <a:cubicBezTo>
                    <a:pt x="62808" y="549222"/>
                    <a:pt x="236557" y="260088"/>
                    <a:pt x="499030" y="106615"/>
                  </a:cubicBezTo>
                  <a:cubicBezTo>
                    <a:pt x="605972" y="44098"/>
                    <a:pt x="724180" y="9800"/>
                    <a:pt x="843871" y="1822"/>
                  </a:cubicBezTo>
                  <a:close/>
                </a:path>
              </a:pathLst>
            </a:custGeom>
            <a:solidFill>
              <a:schemeClr val="dk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7" name="Google Shape;967;p17"/>
            <p:cNvSpPr/>
            <p:nvPr/>
          </p:nvSpPr>
          <p:spPr>
            <a:xfrm>
              <a:off x="1340981" y="8752308"/>
              <a:ext cx="405718" cy="1086684"/>
            </a:xfrm>
            <a:custGeom>
              <a:avLst/>
              <a:gdLst/>
              <a:ahLst/>
              <a:cxnLst/>
              <a:rect l="l" t="t" r="r" b="b"/>
              <a:pathLst>
                <a:path w="405718" h="1086684" extrusionOk="0">
                  <a:moveTo>
                    <a:pt x="363193" y="22461"/>
                  </a:moveTo>
                  <a:cubicBezTo>
                    <a:pt x="296160" y="-37493"/>
                    <a:pt x="245755" y="37048"/>
                    <a:pt x="196684" y="77869"/>
                  </a:cubicBezTo>
                  <a:cubicBezTo>
                    <a:pt x="163980" y="53674"/>
                    <a:pt x="142140" y="16580"/>
                    <a:pt x="98311" y="7663"/>
                  </a:cubicBezTo>
                  <a:cubicBezTo>
                    <a:pt x="61375" y="144"/>
                    <a:pt x="25803" y="17872"/>
                    <a:pt x="9459" y="51493"/>
                  </a:cubicBezTo>
                  <a:cubicBezTo>
                    <a:pt x="-7833" y="87055"/>
                    <a:pt x="679" y="125532"/>
                    <a:pt x="18161" y="159089"/>
                  </a:cubicBezTo>
                  <a:cubicBezTo>
                    <a:pt x="45680" y="211906"/>
                    <a:pt x="79493" y="257444"/>
                    <a:pt x="98515" y="314998"/>
                  </a:cubicBezTo>
                  <a:cubicBezTo>
                    <a:pt x="135451" y="426774"/>
                    <a:pt x="139943" y="546923"/>
                    <a:pt x="149161" y="663352"/>
                  </a:cubicBezTo>
                  <a:cubicBezTo>
                    <a:pt x="159573" y="794875"/>
                    <a:pt x="166657" y="927182"/>
                    <a:pt x="181159" y="1058316"/>
                  </a:cubicBezTo>
                  <a:cubicBezTo>
                    <a:pt x="185637" y="1098806"/>
                    <a:pt x="246588" y="1094754"/>
                    <a:pt x="244483" y="1053805"/>
                  </a:cubicBezTo>
                  <a:cubicBezTo>
                    <a:pt x="234474" y="858769"/>
                    <a:pt x="220065" y="659546"/>
                    <a:pt x="194375" y="465915"/>
                  </a:cubicBezTo>
                  <a:cubicBezTo>
                    <a:pt x="183461" y="383679"/>
                    <a:pt x="166014" y="301202"/>
                    <a:pt x="129623" y="226146"/>
                  </a:cubicBezTo>
                  <a:cubicBezTo>
                    <a:pt x="111901" y="189596"/>
                    <a:pt x="81951" y="157282"/>
                    <a:pt x="67302" y="119708"/>
                  </a:cubicBezTo>
                  <a:cubicBezTo>
                    <a:pt x="54093" y="96303"/>
                    <a:pt x="63064" y="80291"/>
                    <a:pt x="94200" y="71671"/>
                  </a:cubicBezTo>
                  <a:cubicBezTo>
                    <a:pt x="106900" y="78745"/>
                    <a:pt x="117968" y="87753"/>
                    <a:pt x="127398" y="98697"/>
                  </a:cubicBezTo>
                  <a:cubicBezTo>
                    <a:pt x="143870" y="114229"/>
                    <a:pt x="158082" y="130135"/>
                    <a:pt x="176228" y="143980"/>
                  </a:cubicBezTo>
                  <a:cubicBezTo>
                    <a:pt x="189508" y="154112"/>
                    <a:pt x="203133" y="153681"/>
                    <a:pt x="217359" y="146331"/>
                  </a:cubicBezTo>
                  <a:cubicBezTo>
                    <a:pt x="244766" y="132183"/>
                    <a:pt x="268344" y="83772"/>
                    <a:pt x="294571" y="75822"/>
                  </a:cubicBezTo>
                  <a:cubicBezTo>
                    <a:pt x="347597" y="59753"/>
                    <a:pt x="336125" y="159364"/>
                    <a:pt x="332587" y="188099"/>
                  </a:cubicBezTo>
                  <a:cubicBezTo>
                    <a:pt x="322005" y="274106"/>
                    <a:pt x="299494" y="356999"/>
                    <a:pt x="293539" y="443979"/>
                  </a:cubicBezTo>
                  <a:cubicBezTo>
                    <a:pt x="281828" y="615096"/>
                    <a:pt x="294140" y="790462"/>
                    <a:pt x="327564" y="958514"/>
                  </a:cubicBezTo>
                  <a:cubicBezTo>
                    <a:pt x="334098" y="991358"/>
                    <a:pt x="382780" y="990179"/>
                    <a:pt x="381014" y="954709"/>
                  </a:cubicBezTo>
                  <a:cubicBezTo>
                    <a:pt x="369486" y="722791"/>
                    <a:pt x="340773" y="499274"/>
                    <a:pt x="387880" y="268740"/>
                  </a:cubicBezTo>
                  <a:cubicBezTo>
                    <a:pt x="402904" y="195159"/>
                    <a:pt x="428650" y="81004"/>
                    <a:pt x="363193" y="2246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8" name="Google Shape;968;p17"/>
            <p:cNvSpPr/>
            <p:nvPr/>
          </p:nvSpPr>
          <p:spPr>
            <a:xfrm>
              <a:off x="1203725" y="10225681"/>
              <a:ext cx="895482" cy="390221"/>
            </a:xfrm>
            <a:custGeom>
              <a:avLst/>
              <a:gdLst/>
              <a:ahLst/>
              <a:cxnLst/>
              <a:rect l="l" t="t" r="r" b="b"/>
              <a:pathLst>
                <a:path w="895482" h="390221" extrusionOk="0">
                  <a:moveTo>
                    <a:pt x="446002" y="75806"/>
                  </a:moveTo>
                  <a:cubicBezTo>
                    <a:pt x="463266" y="74069"/>
                    <a:pt x="480493" y="72021"/>
                    <a:pt x="497686" y="69649"/>
                  </a:cubicBezTo>
                  <a:cubicBezTo>
                    <a:pt x="565178" y="60337"/>
                    <a:pt x="634245" y="47692"/>
                    <a:pt x="699145" y="26554"/>
                  </a:cubicBezTo>
                  <a:cubicBezTo>
                    <a:pt x="748455" y="10492"/>
                    <a:pt x="814075" y="-18038"/>
                    <a:pt x="862665" y="15893"/>
                  </a:cubicBezTo>
                  <a:cubicBezTo>
                    <a:pt x="916327" y="53369"/>
                    <a:pt x="895927" y="108191"/>
                    <a:pt x="860137" y="155564"/>
                  </a:cubicBezTo>
                  <a:cubicBezTo>
                    <a:pt x="836205" y="187236"/>
                    <a:pt x="805401" y="215582"/>
                    <a:pt x="785249" y="233190"/>
                  </a:cubicBezTo>
                  <a:cubicBezTo>
                    <a:pt x="700056" y="307625"/>
                    <a:pt x="591624" y="384234"/>
                    <a:pt x="475231" y="389706"/>
                  </a:cubicBezTo>
                  <a:cubicBezTo>
                    <a:pt x="346668" y="395749"/>
                    <a:pt x="237713" y="347974"/>
                    <a:pt x="132509" y="279660"/>
                  </a:cubicBezTo>
                  <a:cubicBezTo>
                    <a:pt x="110061" y="265088"/>
                    <a:pt x="75549" y="241394"/>
                    <a:pt x="47372" y="213429"/>
                  </a:cubicBezTo>
                  <a:cubicBezTo>
                    <a:pt x="5224" y="171605"/>
                    <a:pt x="-22740" y="120228"/>
                    <a:pt x="25066" y="75523"/>
                  </a:cubicBezTo>
                  <a:cubicBezTo>
                    <a:pt x="68351" y="35047"/>
                    <a:pt x="137355" y="53997"/>
                    <a:pt x="188445" y="62914"/>
                  </a:cubicBezTo>
                  <a:cubicBezTo>
                    <a:pt x="255690" y="74641"/>
                    <a:pt x="325852" y="77380"/>
                    <a:pt x="393979" y="77034"/>
                  </a:cubicBezTo>
                  <a:cubicBezTo>
                    <a:pt x="411320" y="76942"/>
                    <a:pt x="428668" y="76533"/>
                    <a:pt x="446002" y="75806"/>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69" name="Google Shape;969;p17"/>
            <p:cNvSpPr/>
            <p:nvPr/>
          </p:nvSpPr>
          <p:spPr>
            <a:xfrm>
              <a:off x="1057518" y="10023050"/>
              <a:ext cx="1140771" cy="413459"/>
            </a:xfrm>
            <a:custGeom>
              <a:avLst/>
              <a:gdLst/>
              <a:ahLst/>
              <a:cxnLst/>
              <a:rect l="l" t="t" r="r" b="b"/>
              <a:pathLst>
                <a:path w="1140771"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7" y="426792"/>
                    <a:pt x="684311" y="458132"/>
                    <a:pt x="948070" y="347309"/>
                  </a:cubicBezTo>
                  <a:cubicBezTo>
                    <a:pt x="1257368" y="217360"/>
                    <a:pt x="1101497" y="0"/>
                    <a:pt x="1101497" y="0"/>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0" name="Google Shape;970;p17"/>
            <p:cNvSpPr/>
            <p:nvPr/>
          </p:nvSpPr>
          <p:spPr>
            <a:xfrm>
              <a:off x="1041449" y="9797535"/>
              <a:ext cx="1140769" cy="413459"/>
            </a:xfrm>
            <a:custGeom>
              <a:avLst/>
              <a:gdLst/>
              <a:ahLst/>
              <a:cxnLst/>
              <a:rect l="l" t="t" r="r" b="b"/>
              <a:pathLst>
                <a:path w="1140769" h="413459" extrusionOk="0">
                  <a:moveTo>
                    <a:pt x="1101497" y="0"/>
                  </a:moveTo>
                  <a:cubicBezTo>
                    <a:pt x="1101497" y="0"/>
                    <a:pt x="923694" y="106198"/>
                    <a:pt x="538958" y="112002"/>
                  </a:cubicBezTo>
                  <a:cubicBezTo>
                    <a:pt x="154222" y="117805"/>
                    <a:pt x="42583" y="41203"/>
                    <a:pt x="42583" y="41203"/>
                  </a:cubicBezTo>
                  <a:cubicBezTo>
                    <a:pt x="42583" y="41203"/>
                    <a:pt x="-52337" y="123517"/>
                    <a:pt x="41255" y="275154"/>
                  </a:cubicBezTo>
                  <a:cubicBezTo>
                    <a:pt x="134846" y="426792"/>
                    <a:pt x="684311" y="458132"/>
                    <a:pt x="948070" y="347309"/>
                  </a:cubicBezTo>
                  <a:cubicBezTo>
                    <a:pt x="1257361" y="217360"/>
                    <a:pt x="1101497" y="0"/>
                    <a:pt x="1101497" y="0"/>
                  </a:cubicBezTo>
                  <a:close/>
                </a:path>
              </a:pathLst>
            </a:custGeom>
            <a:solidFill>
              <a:schemeClr val="accent1"/>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1" name="Google Shape;971;p17"/>
            <p:cNvSpPr/>
            <p:nvPr/>
          </p:nvSpPr>
          <p:spPr>
            <a:xfrm>
              <a:off x="1026911" y="9607973"/>
              <a:ext cx="1140765" cy="398983"/>
            </a:xfrm>
            <a:custGeom>
              <a:avLst/>
              <a:gdLst/>
              <a:ahLst/>
              <a:cxnLst/>
              <a:rect l="l" t="t" r="r" b="b"/>
              <a:pathLst>
                <a:path w="1140765" h="398983" extrusionOk="0">
                  <a:moveTo>
                    <a:pt x="1123607" y="27673"/>
                  </a:moveTo>
                  <a:cubicBezTo>
                    <a:pt x="1114156" y="4388"/>
                    <a:pt x="1087180" y="-6258"/>
                    <a:pt x="1064132" y="3774"/>
                  </a:cubicBezTo>
                  <a:cubicBezTo>
                    <a:pt x="993758" y="34408"/>
                    <a:pt x="822587" y="93247"/>
                    <a:pt x="538959" y="97526"/>
                  </a:cubicBezTo>
                  <a:cubicBezTo>
                    <a:pt x="263262" y="101684"/>
                    <a:pt x="127798" y="63531"/>
                    <a:pt x="73155" y="41567"/>
                  </a:cubicBezTo>
                  <a:cubicBezTo>
                    <a:pt x="51710" y="32947"/>
                    <a:pt x="27016" y="41906"/>
                    <a:pt x="16583" y="62514"/>
                  </a:cubicBezTo>
                  <a:cubicBezTo>
                    <a:pt x="-2545" y="100293"/>
                    <a:pt x="-16340" y="167357"/>
                    <a:pt x="41256" y="260678"/>
                  </a:cubicBezTo>
                  <a:cubicBezTo>
                    <a:pt x="134847" y="412316"/>
                    <a:pt x="684312" y="443655"/>
                    <a:pt x="948071" y="332833"/>
                  </a:cubicBezTo>
                  <a:cubicBezTo>
                    <a:pt x="1173192" y="238248"/>
                    <a:pt x="1151875" y="97356"/>
                    <a:pt x="1123607" y="27673"/>
                  </a:cubicBezTo>
                  <a:close/>
                </a:path>
              </a:pathLst>
            </a:custGeom>
            <a:solidFill>
              <a:schemeClr val="accen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2" name="Google Shape;972;p17"/>
            <p:cNvSpPr/>
            <p:nvPr/>
          </p:nvSpPr>
          <p:spPr>
            <a:xfrm>
              <a:off x="1471584" y="7346914"/>
              <a:ext cx="847409" cy="1346266"/>
            </a:xfrm>
            <a:custGeom>
              <a:avLst/>
              <a:gdLst/>
              <a:ahLst/>
              <a:cxnLst/>
              <a:rect l="l" t="t" r="r" b="b"/>
              <a:pathLst>
                <a:path w="847409" h="1346266" extrusionOk="0">
                  <a:moveTo>
                    <a:pt x="800440" y="1198366"/>
                  </a:moveTo>
                  <a:cubicBezTo>
                    <a:pt x="784413" y="1236124"/>
                    <a:pt x="763455" y="1272286"/>
                    <a:pt x="733782" y="1300505"/>
                  </a:cubicBezTo>
                  <a:cubicBezTo>
                    <a:pt x="674243" y="1357128"/>
                    <a:pt x="586048" y="1366574"/>
                    <a:pt x="531052" y="1298218"/>
                  </a:cubicBezTo>
                  <a:cubicBezTo>
                    <a:pt x="484227" y="1239887"/>
                    <a:pt x="481338" y="1158632"/>
                    <a:pt x="468349" y="1088278"/>
                  </a:cubicBezTo>
                  <a:cubicBezTo>
                    <a:pt x="454257" y="1011972"/>
                    <a:pt x="433285" y="936951"/>
                    <a:pt x="405921" y="864345"/>
                  </a:cubicBezTo>
                  <a:cubicBezTo>
                    <a:pt x="351200" y="719132"/>
                    <a:pt x="270902" y="583465"/>
                    <a:pt x="168975" y="466358"/>
                  </a:cubicBezTo>
                  <a:cubicBezTo>
                    <a:pt x="126926" y="418053"/>
                    <a:pt x="81049" y="372473"/>
                    <a:pt x="46939" y="318272"/>
                  </a:cubicBezTo>
                  <a:cubicBezTo>
                    <a:pt x="12829" y="264071"/>
                    <a:pt x="-8927" y="198673"/>
                    <a:pt x="3562" y="135874"/>
                  </a:cubicBezTo>
                  <a:cubicBezTo>
                    <a:pt x="23318" y="36545"/>
                    <a:pt x="127583" y="-2406"/>
                    <a:pt x="219063" y="114"/>
                  </a:cubicBezTo>
                  <a:cubicBezTo>
                    <a:pt x="380358" y="4562"/>
                    <a:pt x="497443" y="126392"/>
                    <a:pt x="587948" y="246329"/>
                  </a:cubicBezTo>
                  <a:cubicBezTo>
                    <a:pt x="686089" y="376384"/>
                    <a:pt x="760637" y="524279"/>
                    <a:pt x="805999" y="680774"/>
                  </a:cubicBezTo>
                  <a:cubicBezTo>
                    <a:pt x="854243" y="847224"/>
                    <a:pt x="868695" y="1030364"/>
                    <a:pt x="803520" y="1190939"/>
                  </a:cubicBezTo>
                  <a:cubicBezTo>
                    <a:pt x="802517" y="1193417"/>
                    <a:pt x="801485" y="1195895"/>
                    <a:pt x="800440" y="1198366"/>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3" name="Google Shape;973;p17"/>
            <p:cNvSpPr/>
            <p:nvPr/>
          </p:nvSpPr>
          <p:spPr>
            <a:xfrm>
              <a:off x="1944438" y="8817383"/>
              <a:ext cx="187233" cy="266515"/>
            </a:xfrm>
            <a:custGeom>
              <a:avLst/>
              <a:gdLst/>
              <a:ahLst/>
              <a:cxnLst/>
              <a:rect l="l" t="t" r="r" b="b"/>
              <a:pathLst>
                <a:path w="187233" h="266515" extrusionOk="0">
                  <a:moveTo>
                    <a:pt x="166234" y="26322"/>
                  </a:moveTo>
                  <a:cubicBezTo>
                    <a:pt x="128381" y="-20332"/>
                    <a:pt x="61059" y="178"/>
                    <a:pt x="30904" y="47700"/>
                  </a:cubicBezTo>
                  <a:cubicBezTo>
                    <a:pt x="2474" y="92503"/>
                    <a:pt x="-4950" y="154632"/>
                    <a:pt x="2982" y="206348"/>
                  </a:cubicBezTo>
                  <a:cubicBezTo>
                    <a:pt x="18225" y="305670"/>
                    <a:pt x="103341" y="264806"/>
                    <a:pt x="142084" y="206814"/>
                  </a:cubicBezTo>
                  <a:cubicBezTo>
                    <a:pt x="159178" y="181228"/>
                    <a:pt x="175163" y="154279"/>
                    <a:pt x="182805" y="124479"/>
                  </a:cubicBezTo>
                  <a:cubicBezTo>
                    <a:pt x="190448" y="94678"/>
                    <a:pt x="188901" y="61375"/>
                    <a:pt x="172606" y="35274"/>
                  </a:cubicBezTo>
                  <a:cubicBezTo>
                    <a:pt x="170593" y="32054"/>
                    <a:pt x="168459" y="29075"/>
                    <a:pt x="166234" y="26322"/>
                  </a:cubicBezTo>
                  <a:close/>
                </a:path>
              </a:pathLst>
            </a:custGeom>
            <a:solidFill>
              <a:schemeClr val="lt2"/>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4" name="Google Shape;974;p17"/>
            <p:cNvSpPr/>
            <p:nvPr/>
          </p:nvSpPr>
          <p:spPr>
            <a:xfrm>
              <a:off x="2484563" y="7263766"/>
              <a:ext cx="280244" cy="305659"/>
            </a:xfrm>
            <a:custGeom>
              <a:avLst/>
              <a:gdLst/>
              <a:ahLst/>
              <a:cxnLst/>
              <a:rect l="l" t="t" r="r" b="b"/>
              <a:pathLst>
                <a:path w="280244" h="305659" extrusionOk="0">
                  <a:moveTo>
                    <a:pt x="233869" y="8347"/>
                  </a:moveTo>
                  <a:cubicBezTo>
                    <a:pt x="152335" y="92208"/>
                    <a:pt x="77546" y="184166"/>
                    <a:pt x="4474" y="275390"/>
                  </a:cubicBezTo>
                  <a:cubicBezTo>
                    <a:pt x="-11638" y="295504"/>
                    <a:pt x="19696" y="317136"/>
                    <a:pt x="36288" y="298625"/>
                  </a:cubicBezTo>
                  <a:cubicBezTo>
                    <a:pt x="111903" y="214249"/>
                    <a:pt x="192378" y="135373"/>
                    <a:pt x="271256" y="54238"/>
                  </a:cubicBezTo>
                  <a:cubicBezTo>
                    <a:pt x="297533" y="27212"/>
                    <a:pt x="260421" y="-18968"/>
                    <a:pt x="233869" y="834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5" name="Google Shape;975;p17"/>
            <p:cNvSpPr/>
            <p:nvPr/>
          </p:nvSpPr>
          <p:spPr>
            <a:xfrm>
              <a:off x="2637836" y="7733450"/>
              <a:ext cx="197279" cy="125665"/>
            </a:xfrm>
            <a:custGeom>
              <a:avLst/>
              <a:gdLst/>
              <a:ahLst/>
              <a:cxnLst/>
              <a:rect l="l" t="t" r="r" b="b"/>
              <a:pathLst>
                <a:path w="197279" h="125665" extrusionOk="0">
                  <a:moveTo>
                    <a:pt x="172309" y="1751"/>
                  </a:moveTo>
                  <a:cubicBezTo>
                    <a:pt x="121056" y="27669"/>
                    <a:pt x="65579" y="46364"/>
                    <a:pt x="15181" y="73362"/>
                  </a:cubicBezTo>
                  <a:cubicBezTo>
                    <a:pt x="-15722" y="89918"/>
                    <a:pt x="4960" y="136797"/>
                    <a:pt x="37876" y="123235"/>
                  </a:cubicBezTo>
                  <a:cubicBezTo>
                    <a:pt x="91573" y="101108"/>
                    <a:pt x="142388" y="63414"/>
                    <a:pt x="190603" y="31227"/>
                  </a:cubicBezTo>
                  <a:cubicBezTo>
                    <a:pt x="207125" y="20192"/>
                    <a:pt x="189904" y="-7145"/>
                    <a:pt x="172309" y="1751"/>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6" name="Google Shape;976;p17"/>
            <p:cNvSpPr/>
            <p:nvPr/>
          </p:nvSpPr>
          <p:spPr>
            <a:xfrm>
              <a:off x="2585671" y="8251268"/>
              <a:ext cx="175502" cy="72151"/>
            </a:xfrm>
            <a:custGeom>
              <a:avLst/>
              <a:gdLst/>
              <a:ahLst/>
              <a:cxnLst/>
              <a:rect l="l" t="t" r="r" b="b"/>
              <a:pathLst>
                <a:path w="175502" h="72151" extrusionOk="0">
                  <a:moveTo>
                    <a:pt x="160499" y="37264"/>
                  </a:moveTo>
                  <a:cubicBezTo>
                    <a:pt x="116981" y="28876"/>
                    <a:pt x="76182" y="15391"/>
                    <a:pt x="34260" y="1433"/>
                  </a:cubicBezTo>
                  <a:cubicBezTo>
                    <a:pt x="3216" y="-8903"/>
                    <a:pt x="-14888" y="39756"/>
                    <a:pt x="15980" y="48397"/>
                  </a:cubicBezTo>
                  <a:cubicBezTo>
                    <a:pt x="61751" y="61204"/>
                    <a:pt x="109684" y="67721"/>
                    <a:pt x="156939" y="72056"/>
                  </a:cubicBezTo>
                  <a:cubicBezTo>
                    <a:pt x="179684" y="74139"/>
                    <a:pt x="182297" y="41464"/>
                    <a:pt x="160499" y="3726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7" name="Google Shape;977;p17"/>
            <p:cNvSpPr/>
            <p:nvPr/>
          </p:nvSpPr>
          <p:spPr>
            <a:xfrm>
              <a:off x="2514469" y="8758625"/>
              <a:ext cx="226787" cy="122302"/>
            </a:xfrm>
            <a:custGeom>
              <a:avLst/>
              <a:gdLst/>
              <a:ahLst/>
              <a:cxnLst/>
              <a:rect l="l" t="t" r="r" b="b"/>
              <a:pathLst>
                <a:path w="226787" h="122302" extrusionOk="0">
                  <a:moveTo>
                    <a:pt x="215674" y="86604"/>
                  </a:moveTo>
                  <a:cubicBezTo>
                    <a:pt x="156531" y="58738"/>
                    <a:pt x="98017" y="28527"/>
                    <a:pt x="38083" y="2476"/>
                  </a:cubicBezTo>
                  <a:cubicBezTo>
                    <a:pt x="4453" y="-12146"/>
                    <a:pt x="-16836" y="42210"/>
                    <a:pt x="17408" y="55596"/>
                  </a:cubicBezTo>
                  <a:cubicBezTo>
                    <a:pt x="78154" y="79339"/>
                    <a:pt x="140815" y="99136"/>
                    <a:pt x="202274" y="121029"/>
                  </a:cubicBezTo>
                  <a:cubicBezTo>
                    <a:pt x="224884" y="129085"/>
                    <a:pt x="237027" y="96665"/>
                    <a:pt x="215674" y="86604"/>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8" name="Google Shape;978;p17"/>
            <p:cNvSpPr/>
            <p:nvPr/>
          </p:nvSpPr>
          <p:spPr>
            <a:xfrm>
              <a:off x="2349270" y="9285842"/>
              <a:ext cx="304564" cy="291567"/>
            </a:xfrm>
            <a:custGeom>
              <a:avLst/>
              <a:gdLst/>
              <a:ahLst/>
              <a:cxnLst/>
              <a:rect l="l" t="t" r="r" b="b"/>
              <a:pathLst>
                <a:path w="304564" h="291567" extrusionOk="0">
                  <a:moveTo>
                    <a:pt x="300483" y="263056"/>
                  </a:moveTo>
                  <a:cubicBezTo>
                    <a:pt x="225179" y="178652"/>
                    <a:pt x="145057" y="98710"/>
                    <a:pt x="69866" y="14172"/>
                  </a:cubicBezTo>
                  <a:cubicBezTo>
                    <a:pt x="32027" y="-28372"/>
                    <a:pt x="-29171" y="35028"/>
                    <a:pt x="15908" y="71006"/>
                  </a:cubicBezTo>
                  <a:cubicBezTo>
                    <a:pt x="104350" y="141594"/>
                    <a:pt x="188449" y="217342"/>
                    <a:pt x="276764" y="288049"/>
                  </a:cubicBezTo>
                  <a:cubicBezTo>
                    <a:pt x="292064" y="300291"/>
                    <a:pt x="313650" y="277812"/>
                    <a:pt x="300483" y="263056"/>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79" name="Google Shape;979;p17"/>
            <p:cNvSpPr/>
            <p:nvPr/>
          </p:nvSpPr>
          <p:spPr>
            <a:xfrm>
              <a:off x="376907" y="9147181"/>
              <a:ext cx="306742" cy="278415"/>
            </a:xfrm>
            <a:custGeom>
              <a:avLst/>
              <a:gdLst/>
              <a:ahLst/>
              <a:cxnLst/>
              <a:rect l="l" t="t" r="r" b="b"/>
              <a:pathLst>
                <a:path w="306742" h="278415" extrusionOk="0">
                  <a:moveTo>
                    <a:pt x="243086" y="10289"/>
                  </a:moveTo>
                  <a:cubicBezTo>
                    <a:pt x="164624" y="90902"/>
                    <a:pt x="80844" y="166029"/>
                    <a:pt x="4656" y="248886"/>
                  </a:cubicBezTo>
                  <a:cubicBezTo>
                    <a:pt x="-10714" y="265605"/>
                    <a:pt x="15499" y="286877"/>
                    <a:pt x="32119" y="274931"/>
                  </a:cubicBezTo>
                  <a:cubicBezTo>
                    <a:pt x="121748" y="210522"/>
                    <a:pt x="204646" y="137675"/>
                    <a:pt x="292368" y="70781"/>
                  </a:cubicBezTo>
                  <a:cubicBezTo>
                    <a:pt x="333216" y="39631"/>
                    <a:pt x="277520" y="-25089"/>
                    <a:pt x="243086" y="10289"/>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0" name="Google Shape;980;p17"/>
            <p:cNvSpPr/>
            <p:nvPr/>
          </p:nvSpPr>
          <p:spPr>
            <a:xfrm>
              <a:off x="328410" y="8787816"/>
              <a:ext cx="147947" cy="110115"/>
            </a:xfrm>
            <a:custGeom>
              <a:avLst/>
              <a:gdLst/>
              <a:ahLst/>
              <a:cxnLst/>
              <a:rect l="l" t="t" r="r" b="b"/>
              <a:pathLst>
                <a:path w="147947" h="110115" extrusionOk="0">
                  <a:moveTo>
                    <a:pt x="105650" y="3778"/>
                  </a:moveTo>
                  <a:cubicBezTo>
                    <a:pt x="88139" y="12730"/>
                    <a:pt x="75015" y="28940"/>
                    <a:pt x="59553" y="41154"/>
                  </a:cubicBezTo>
                  <a:cubicBezTo>
                    <a:pt x="44006" y="53439"/>
                    <a:pt x="27026" y="64290"/>
                    <a:pt x="10193" y="74718"/>
                  </a:cubicBezTo>
                  <a:cubicBezTo>
                    <a:pt x="-10121" y="87292"/>
                    <a:pt x="2466" y="116697"/>
                    <a:pt x="25698" y="108783"/>
                  </a:cubicBezTo>
                  <a:cubicBezTo>
                    <a:pt x="45377" y="102076"/>
                    <a:pt x="64137" y="94006"/>
                    <a:pt x="83054" y="85442"/>
                  </a:cubicBezTo>
                  <a:cubicBezTo>
                    <a:pt x="101150" y="77246"/>
                    <a:pt x="124114" y="70418"/>
                    <a:pt x="138269" y="56348"/>
                  </a:cubicBezTo>
                  <a:cubicBezTo>
                    <a:pt x="161607" y="33141"/>
                    <a:pt x="139597" y="-13569"/>
                    <a:pt x="105650" y="3778"/>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1" name="Google Shape;981;p17"/>
            <p:cNvSpPr/>
            <p:nvPr/>
          </p:nvSpPr>
          <p:spPr>
            <a:xfrm>
              <a:off x="164586" y="8130060"/>
              <a:ext cx="206379" cy="72066"/>
            </a:xfrm>
            <a:custGeom>
              <a:avLst/>
              <a:gdLst/>
              <a:ahLst/>
              <a:cxnLst/>
              <a:rect l="l" t="t" r="r" b="b"/>
              <a:pathLst>
                <a:path w="206379" h="72066" extrusionOk="0">
                  <a:moveTo>
                    <a:pt x="178651" y="0"/>
                  </a:moveTo>
                  <a:cubicBezTo>
                    <a:pt x="124226" y="127"/>
                    <a:pt x="61982" y="17206"/>
                    <a:pt x="10030" y="33253"/>
                  </a:cubicBezTo>
                  <a:cubicBezTo>
                    <a:pt x="-7551" y="38682"/>
                    <a:pt x="389" y="63464"/>
                    <a:pt x="15377" y="65871"/>
                  </a:cubicBezTo>
                  <a:cubicBezTo>
                    <a:pt x="68650" y="74414"/>
                    <a:pt x="136729" y="75670"/>
                    <a:pt x="188427" y="59644"/>
                  </a:cubicBezTo>
                  <a:cubicBezTo>
                    <a:pt x="217691" y="50565"/>
                    <a:pt x="208861" y="-71"/>
                    <a:pt x="178651" y="0"/>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2" name="Google Shape;982;p17"/>
            <p:cNvSpPr/>
            <p:nvPr/>
          </p:nvSpPr>
          <p:spPr>
            <a:xfrm>
              <a:off x="375143" y="7545582"/>
              <a:ext cx="122613" cy="71070"/>
            </a:xfrm>
            <a:custGeom>
              <a:avLst/>
              <a:gdLst/>
              <a:ahLst/>
              <a:cxnLst/>
              <a:rect l="l" t="t" r="r" b="b"/>
              <a:pathLst>
                <a:path w="122613" h="71070" extrusionOk="0">
                  <a:moveTo>
                    <a:pt x="98585" y="16067"/>
                  </a:moveTo>
                  <a:cubicBezTo>
                    <a:pt x="74287" y="11569"/>
                    <a:pt x="51832" y="14619"/>
                    <a:pt x="29158" y="2179"/>
                  </a:cubicBezTo>
                  <a:cubicBezTo>
                    <a:pt x="13541" y="-6392"/>
                    <a:pt x="-10602" y="12042"/>
                    <a:pt x="5100" y="27518"/>
                  </a:cubicBezTo>
                  <a:cubicBezTo>
                    <a:pt x="30274" y="52320"/>
                    <a:pt x="63678" y="74701"/>
                    <a:pt x="100351" y="70578"/>
                  </a:cubicBezTo>
                  <a:cubicBezTo>
                    <a:pt x="132957" y="66907"/>
                    <a:pt x="127489" y="21411"/>
                    <a:pt x="98585" y="1606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sp>
          <p:nvSpPr>
            <p:cNvPr id="983" name="Google Shape;983;p17"/>
            <p:cNvSpPr/>
            <p:nvPr/>
          </p:nvSpPr>
          <p:spPr>
            <a:xfrm>
              <a:off x="499260" y="7085840"/>
              <a:ext cx="298450" cy="255751"/>
            </a:xfrm>
            <a:custGeom>
              <a:avLst/>
              <a:gdLst/>
              <a:ahLst/>
              <a:cxnLst/>
              <a:rect l="l" t="t" r="r" b="b"/>
              <a:pathLst>
                <a:path w="298450" h="255751" extrusionOk="0">
                  <a:moveTo>
                    <a:pt x="273263" y="177737"/>
                  </a:moveTo>
                  <a:cubicBezTo>
                    <a:pt x="250031" y="171447"/>
                    <a:pt x="230063" y="149511"/>
                    <a:pt x="211302" y="134967"/>
                  </a:cubicBezTo>
                  <a:cubicBezTo>
                    <a:pt x="189292" y="117903"/>
                    <a:pt x="167289" y="100838"/>
                    <a:pt x="145279" y="83774"/>
                  </a:cubicBezTo>
                  <a:cubicBezTo>
                    <a:pt x="108436" y="55202"/>
                    <a:pt x="67538" y="13964"/>
                    <a:pt x="22169" y="705"/>
                  </a:cubicBezTo>
                  <a:cubicBezTo>
                    <a:pt x="9306" y="-3058"/>
                    <a:pt x="-4842" y="8838"/>
                    <a:pt x="1614" y="22436"/>
                  </a:cubicBezTo>
                  <a:cubicBezTo>
                    <a:pt x="23723" y="69047"/>
                    <a:pt x="75901" y="105653"/>
                    <a:pt x="113225" y="140474"/>
                  </a:cubicBezTo>
                  <a:cubicBezTo>
                    <a:pt x="152258" y="176883"/>
                    <a:pt x="194469" y="231663"/>
                    <a:pt x="244147" y="252511"/>
                  </a:cubicBezTo>
                  <a:cubicBezTo>
                    <a:pt x="292695" y="272887"/>
                    <a:pt x="322340" y="191024"/>
                    <a:pt x="273263" y="177737"/>
                  </a:cubicBezTo>
                  <a:close/>
                </a:path>
              </a:pathLst>
            </a:custGeom>
            <a:solidFill>
              <a:schemeClr val="accent3"/>
            </a:solidFill>
            <a:ln>
              <a:noFill/>
            </a:ln>
          </p:spPr>
          <p:txBody>
            <a:bodyPr spcFirstLastPara="1" wrap="square" lIns="45725" tIns="22850" rIns="45725" bIns="22850" anchor="ctr" anchorCtr="0">
              <a:noAutofit/>
            </a:bodyPr>
            <a:lstStyle/>
            <a:p>
              <a:pPr marL="0" marR="0" lvl="0" indent="0" algn="l" rtl="0">
                <a:spcBef>
                  <a:spcPts val="0"/>
                </a:spcBef>
                <a:spcAft>
                  <a:spcPts val="0"/>
                </a:spcAft>
                <a:buNone/>
              </a:pPr>
              <a:endParaRPr sz="900">
                <a:solidFill>
                  <a:schemeClr val="dk1"/>
                </a:solidFill>
                <a:latin typeface="Calibri"/>
                <a:ea typeface="Calibri"/>
                <a:cs typeface="Calibri"/>
                <a:sym typeface="Calibri"/>
              </a:endParaRPr>
            </a:p>
          </p:txBody>
        </p:sp>
      </p:grpSp>
      <p:sp>
        <p:nvSpPr>
          <p:cNvPr id="5" name="TextBox 4">
            <a:extLst>
              <a:ext uri="{FF2B5EF4-FFF2-40B4-BE49-F238E27FC236}">
                <a16:creationId xmlns:a16="http://schemas.microsoft.com/office/drawing/2014/main" id="{6F512552-DA04-67BA-DC18-D8BB23C2A0EB}"/>
              </a:ext>
            </a:extLst>
          </p:cNvPr>
          <p:cNvSpPr txBox="1"/>
          <p:nvPr/>
        </p:nvSpPr>
        <p:spPr>
          <a:xfrm>
            <a:off x="3823247" y="465032"/>
            <a:ext cx="4998922" cy="4216539"/>
          </a:xfrm>
          <a:prstGeom prst="rect">
            <a:avLst/>
          </a:prstGeom>
          <a:noFill/>
        </p:spPr>
        <p:txBody>
          <a:bodyPr wrap="square" lIns="91440" tIns="45720" rIns="91440" bIns="45720" anchor="t">
            <a:spAutoFit/>
          </a:bodyPr>
          <a:lstStyle/>
          <a:p>
            <a:pPr marL="457200" indent="-457200">
              <a:buAutoNum type="arabicPeriod"/>
            </a:pPr>
            <a:r>
              <a:rPr lang="en-US" sz="2400" dirty="0">
                <a:latin typeface="Malgun Gothic"/>
              </a:rPr>
              <a:t>Dress respectfully. </a:t>
            </a:r>
            <a:endParaRPr lang="en-US">
              <a:latin typeface="Malgun Gothic"/>
            </a:endParaRPr>
          </a:p>
          <a:p>
            <a:pPr marL="457200" indent="-457200">
              <a:buAutoNum type="arabicPeriod"/>
            </a:pPr>
            <a:endParaRPr lang="en-US" dirty="0">
              <a:latin typeface="Malgun Gothic"/>
            </a:endParaRPr>
          </a:p>
          <a:p>
            <a:pPr marL="457200" indent="-457200">
              <a:buAutoNum type="arabicPeriod"/>
            </a:pPr>
            <a:r>
              <a:rPr lang="en-US" sz="2400" dirty="0">
                <a:latin typeface="Malgun Gothic"/>
              </a:rPr>
              <a:t>Be courteous and friendly.</a:t>
            </a:r>
          </a:p>
          <a:p>
            <a:pPr marL="457200" indent="-457200">
              <a:buAutoNum type="arabicPeriod"/>
            </a:pPr>
            <a:endParaRPr lang="en-US" sz="2400" dirty="0">
              <a:latin typeface="Malgun Gothic"/>
            </a:endParaRPr>
          </a:p>
          <a:p>
            <a:pPr marL="457200" indent="-457200">
              <a:buAutoNum type="arabicPeriod"/>
            </a:pPr>
            <a:r>
              <a:rPr lang="en-US" sz="2400" dirty="0">
                <a:latin typeface="Malgun Gothic"/>
              </a:rPr>
              <a:t>Bring interview checklist (equipment, notepad, questions).</a:t>
            </a:r>
          </a:p>
          <a:p>
            <a:pPr marL="457200" indent="-457200">
              <a:buAutoNum type="arabicPeriod"/>
            </a:pPr>
            <a:endParaRPr lang="en-US" dirty="0">
              <a:latin typeface="Malgun Gothic"/>
            </a:endParaRPr>
          </a:p>
          <a:p>
            <a:pPr marL="457200" indent="-457200">
              <a:buAutoNum type="arabicPeriod"/>
            </a:pPr>
            <a:r>
              <a:rPr lang="en-US" sz="2400" dirty="0">
                <a:latin typeface="Malgun Gothic"/>
              </a:rPr>
              <a:t>Explain again what you are doing and how their answers will be used (Hint: for your project!) </a:t>
            </a:r>
          </a:p>
        </p:txBody>
      </p:sp>
    </p:spTree>
    <p:extLst>
      <p:ext uri="{BB962C8B-B14F-4D97-AF65-F5344CB8AC3E}">
        <p14:creationId xmlns:p14="http://schemas.microsoft.com/office/powerpoint/2010/main" val="2950232842"/>
      </p:ext>
    </p:extLst>
  </p:cSld>
  <p:clrMapOvr>
    <a:masterClrMapping/>
  </p:clrMapOvr>
</p:sld>
</file>

<file path=ppt/theme/theme1.xml><?xml version="1.0" encoding="utf-8"?>
<a:theme xmlns:a="http://schemas.openxmlformats.org/drawingml/2006/main" name="SlidesCarnival base template">
  <a:themeElements>
    <a:clrScheme name="Custom 347">
      <a:dk1>
        <a:srgbClr val="191918"/>
      </a:dk1>
      <a:lt1>
        <a:srgbClr val="FFFFFF"/>
      </a:lt1>
      <a:dk2>
        <a:srgbClr val="FDF5B6"/>
      </a:dk2>
      <a:lt2>
        <a:srgbClr val="FDFBF0"/>
      </a:lt2>
      <a:accent1>
        <a:srgbClr val="C7CFFB"/>
      </a:accent1>
      <a:accent2>
        <a:srgbClr val="5470D6"/>
      </a:accent2>
      <a:accent3>
        <a:srgbClr val="E64FA5"/>
      </a:accent3>
      <a:accent4>
        <a:srgbClr val="F2E281"/>
      </a:accent4>
      <a:accent5>
        <a:srgbClr val="5E5E5E"/>
      </a:accent5>
      <a:accent6>
        <a:srgbClr val="FFFFFF"/>
      </a:accent6>
      <a:hlink>
        <a:srgbClr val="E64FA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04198645056344996680F0DEF5050B" ma:contentTypeVersion="12" ma:contentTypeDescription="Create a new document." ma:contentTypeScope="" ma:versionID="f82698059379d852f437e82c543d2f61">
  <xsd:schema xmlns:xsd="http://www.w3.org/2001/XMLSchema" xmlns:xs="http://www.w3.org/2001/XMLSchema" xmlns:p="http://schemas.microsoft.com/office/2006/metadata/properties" xmlns:ns2="6fcbf5f0-8aac-4505-abec-4f186f93db32" xmlns:ns3="e0f989e5-782d-4695-ad63-2e142ab7c491" targetNamespace="http://schemas.microsoft.com/office/2006/metadata/properties" ma:root="true" ma:fieldsID="f392c8ec3283f5be986eafd48e9e2240" ns2:_="" ns3:_="">
    <xsd:import namespace="6fcbf5f0-8aac-4505-abec-4f186f93db32"/>
    <xsd:import namespace="e0f989e5-782d-4695-ad63-2e142ab7c49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cbf5f0-8aac-4505-abec-4f186f93db3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c5df3ad-b4e5-45d1-88c9-23db5f1fe618"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6" nillable="true" ma:displayName="Location" ma:indexed="true"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0f989e5-782d-4695-ad63-2e142ab7c49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b8b4845-dd03-46e9-acb6-0ad20e018908}" ma:internalName="TaxCatchAll" ma:showField="CatchAllData" ma:web="e0f989e5-782d-4695-ad63-2e142ab7c491">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fcbf5f0-8aac-4505-abec-4f186f93db32">
      <Terms xmlns="http://schemas.microsoft.com/office/infopath/2007/PartnerControls"/>
    </lcf76f155ced4ddcb4097134ff3c332f>
    <TaxCatchAll xmlns="e0f989e5-782d-4695-ad63-2e142ab7c491" xsi:nil="true"/>
  </documentManagement>
</p:properties>
</file>

<file path=customXml/itemProps1.xml><?xml version="1.0" encoding="utf-8"?>
<ds:datastoreItem xmlns:ds="http://schemas.openxmlformats.org/officeDocument/2006/customXml" ds:itemID="{930A6E61-9123-4132-B842-76E75D43402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fcbf5f0-8aac-4505-abec-4f186f93db32"/>
    <ds:schemaRef ds:uri="e0f989e5-782d-4695-ad63-2e142ab7c4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FE97355-F3BA-46DC-A544-460B72A80A41}">
  <ds:schemaRefs>
    <ds:schemaRef ds:uri="http://schemas.microsoft.com/sharepoint/v3/contenttype/forms"/>
  </ds:schemaRefs>
</ds:datastoreItem>
</file>

<file path=customXml/itemProps3.xml><?xml version="1.0" encoding="utf-8"?>
<ds:datastoreItem xmlns:ds="http://schemas.openxmlformats.org/officeDocument/2006/customXml" ds:itemID="{7554B138-0644-442A-A3FF-FB287ADBB786}">
  <ds:schemaRefs>
    <ds:schemaRef ds:uri="http://www.w3.org/XML/1998/namespace"/>
    <ds:schemaRef ds:uri="http://schemas.microsoft.com/office/2006/metadata/properties"/>
    <ds:schemaRef ds:uri="e0f989e5-782d-4695-ad63-2e142ab7c491"/>
    <ds:schemaRef ds:uri="http://purl.org/dc/dcmitype/"/>
    <ds:schemaRef ds:uri="http://schemas.microsoft.com/office/2006/documentManagement/types"/>
    <ds:schemaRef ds:uri="6fcbf5f0-8aac-4505-abec-4f186f93db32"/>
    <ds:schemaRef ds:uri="http://purl.org/dc/elements/1.1/"/>
    <ds:schemaRef ds:uri="http://purl.org/dc/terms/"/>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otalTime>251</TotalTime>
  <Words>799</Words>
  <Application>Microsoft Office PowerPoint</Application>
  <PresentationFormat>On-screen Show (16:9)</PresentationFormat>
  <Paragraphs>109</Paragraphs>
  <Slides>15</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Malgun Gothic Semilight</vt:lpstr>
      <vt:lpstr>Arial</vt:lpstr>
      <vt:lpstr>Malgun Gothic</vt:lpstr>
      <vt:lpstr>Calibri</vt:lpstr>
      <vt:lpstr>Mali Light</vt:lpstr>
      <vt:lpstr>Nunito</vt:lpstr>
      <vt:lpstr>SlidesCarnival base template</vt:lpstr>
      <vt:lpstr>Oral History Interviews </vt:lpstr>
      <vt:lpstr>Know, Want to Know…</vt:lpstr>
      <vt:lpstr>What’s It All About? </vt:lpstr>
      <vt:lpstr>Why is Oral History Important?</vt:lpstr>
      <vt:lpstr>Designing an  Oral History Project</vt:lpstr>
      <vt:lpstr>Preparing for Your Interview</vt:lpstr>
      <vt:lpstr>Writing Interview Questions (1 of 2)</vt:lpstr>
      <vt:lpstr>Writing Interview Questions (2 of 2)</vt:lpstr>
      <vt:lpstr>Conducting the Interview (1 of 2) </vt:lpstr>
      <vt:lpstr>Conducting the Interview (2 of 2) </vt:lpstr>
      <vt:lpstr>Important Tips During Interview (1 of 2) </vt:lpstr>
      <vt:lpstr>Important Tips During Interview (2 of 2) </vt:lpstr>
      <vt:lpstr>After the Interview (1 of 2)</vt:lpstr>
      <vt:lpstr>After the Interview (2 of 2)</vt:lpstr>
      <vt:lpstr>Remember…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Interview Overview</dc:title>
  <dc:creator>Robbins, Grace Ann</dc:creator>
  <cp:lastModifiedBy>Edson Visaya</cp:lastModifiedBy>
  <cp:revision>202</cp:revision>
  <dcterms:modified xsi:type="dcterms:W3CDTF">2023-06-21T20:00:48Z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0x0101002804198645056344996680F0DEF5050B</vt:lpwstr>
  </property>
  <property fmtid="{D5CDD505-2E9C-101B-9397-08002B2CF9AE}" pid="3" name="MediaServiceImageTags">
    <vt:lpwstr/>
  </property>
</Properties>
</file>